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64" r:id="rId9"/>
    <p:sldId id="265" r:id="rId10"/>
    <p:sldId id="276" r:id="rId11"/>
    <p:sldId id="270" r:id="rId12"/>
    <p:sldId id="271" r:id="rId13"/>
    <p:sldId id="272" r:id="rId14"/>
    <p:sldId id="273" r:id="rId15"/>
    <p:sldId id="267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249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2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801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2061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2962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9025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2699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6657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3137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6843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5305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8211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6632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0628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73807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05019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51004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9730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9901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4860EA5-1E68-4DA9-B4DB-BBBA6DB6B5AD}" type="datetimeFigureOut">
              <a:rPr lang="ko-KR" altLang="en-US" smtClean="0"/>
              <a:t>2025-02-07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74DADB1-9503-4960-B397-5894A409635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2490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1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sso.joongbu.ac.kr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sso.joongbu.ac.kr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안내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엔터테인먼트학전공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6152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진행 순서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491049" y="3262184"/>
            <a:ext cx="1688756" cy="881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endParaRPr lang="en-US" altLang="ko-KR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안내사항</a:t>
            </a:r>
            <a:endParaRPr lang="en-US" altLang="ko-KR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숙지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869725" y="3270422"/>
            <a:ext cx="1688756" cy="881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학번확인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248401" y="3270422"/>
            <a:ext cx="1688756" cy="881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endParaRPr lang="en-US" altLang="ko-KR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사이트 접속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662086" y="3270422"/>
            <a:ext cx="1688756" cy="881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endParaRPr lang="en-US" altLang="ko-KR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진행</a:t>
            </a:r>
            <a:endParaRPr lang="en-US" altLang="ko-KR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오른쪽 화살표 8"/>
          <p:cNvSpPr/>
          <p:nvPr/>
        </p:nvSpPr>
        <p:spPr>
          <a:xfrm>
            <a:off x="3402227" y="3558746"/>
            <a:ext cx="313038" cy="263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 화살표 10"/>
          <p:cNvSpPr/>
          <p:nvPr/>
        </p:nvSpPr>
        <p:spPr>
          <a:xfrm>
            <a:off x="5773695" y="3579340"/>
            <a:ext cx="313038" cy="263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오른쪽 화살표 11"/>
          <p:cNvSpPr/>
          <p:nvPr/>
        </p:nvSpPr>
        <p:spPr>
          <a:xfrm>
            <a:off x="8169875" y="3558745"/>
            <a:ext cx="313038" cy="263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899015" y="5466177"/>
            <a:ext cx="10375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정정 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3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10:00~3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)16:00</a:t>
            </a:r>
            <a:endParaRPr lang="ko-KR" altLang="en-US" sz="28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2045" y="4507203"/>
            <a:ext cx="10249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</a:t>
            </a:r>
            <a:r>
              <a:rPr lang="ko-KR" altLang="en-US" sz="2800" dirty="0" err="1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학번확인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24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부터 </a:t>
            </a:r>
            <a:endParaRPr lang="ko-KR" altLang="en-US" sz="28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05530" y="4984257"/>
            <a:ext cx="10249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26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10:00~2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28</a:t>
            </a:r>
            <a:r>
              <a:rPr lang="ko-KR" altLang="en-US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28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16:00</a:t>
            </a:r>
            <a:endParaRPr lang="ko-KR" altLang="en-US" sz="28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959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95402" y="730880"/>
            <a:ext cx="9601196" cy="1303867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학번 확인하기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54" y="2159877"/>
            <a:ext cx="9710251" cy="3542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3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70689" y="677332"/>
            <a:ext cx="9601196" cy="1303867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사이트 접속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14" y="1861752"/>
            <a:ext cx="10387913" cy="3674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24433" y="5667632"/>
            <a:ext cx="6109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수강신청프로그램</a:t>
            </a:r>
            <a:r>
              <a:rPr lang="en-US" altLang="ko-KR" sz="2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(http://sg.joongbu.ac.kr)</a:t>
            </a:r>
            <a:endParaRPr lang="ko-KR" altLang="en-US" sz="24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5135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94486" y="1697713"/>
            <a:ext cx="3776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페이지 설명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4426" y="2462927"/>
            <a:ext cx="406427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▶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학생기본정보 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캠퍼스구분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학부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학번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성명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r>
              <a:rPr lang="en-US" altLang="ko-KR" sz="14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수강학년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신청가능학점 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(20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학점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endParaRPr lang="en-US" altLang="ko-KR" sz="14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▶ 개설강좌조회</a:t>
            </a:r>
            <a:endParaRPr lang="en-US" altLang="ko-KR" sz="14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캠퍼스구분 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dirty="0" err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창의캠퍼스</a:t>
            </a:r>
            <a:r>
              <a:rPr lang="en-US" altLang="ko-KR" sz="14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고양</a:t>
            </a:r>
            <a:r>
              <a:rPr lang="en-US" altLang="ko-KR" sz="14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4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선택</a:t>
            </a:r>
            <a:endParaRPr lang="en-US" altLang="ko-KR" sz="1400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캠퍼스와 해당하는 학과가 일치하는 경우만</a:t>
            </a:r>
            <a:endParaRPr lang="en-US" altLang="ko-KR" sz="14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400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개설강좌</a:t>
            </a:r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리스트에서  </a:t>
            </a:r>
            <a:r>
              <a:rPr lang="ko-KR" altLang="en-US" sz="1400" dirty="0" err="1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조회가능</a:t>
            </a:r>
            <a:endParaRPr lang="en-US" altLang="ko-KR" sz="14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14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학부 및 전공을 조회하고자 하는 경우</a:t>
            </a:r>
            <a:endParaRPr lang="en-US" altLang="ko-KR" sz="14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학부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엔터테인먼트학전공 선택 후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조회</a:t>
            </a:r>
            <a:endParaRPr lang="en-US" altLang="ko-KR" sz="14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14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교양강좌를 조회하고자 하는 경우</a:t>
            </a:r>
            <a:endParaRPr lang="en-US" altLang="ko-KR" sz="14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학부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: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학생성장교양학부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</a:p>
          <a:p>
            <a:r>
              <a:rPr lang="en-US" altLang="ko-KR" sz="1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강좌구분 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전체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</a:p>
          <a:p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이수구분 </a:t>
            </a:r>
            <a:r>
              <a:rPr lang="en-US" altLang="ko-KR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전체 →조회</a:t>
            </a:r>
            <a:endParaRPr lang="en-US" altLang="ko-KR" sz="14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971482" y="766119"/>
            <a:ext cx="6306479" cy="52969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0508" y="1141064"/>
            <a:ext cx="5907161" cy="473365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257888" y="1139335"/>
            <a:ext cx="904463" cy="4347855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162351" y="1139335"/>
            <a:ext cx="5003786" cy="2368556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297341" y="3606690"/>
            <a:ext cx="4920787" cy="1880500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5190574" y="1031335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3" name="타원 12"/>
          <p:cNvSpPr/>
          <p:nvPr/>
        </p:nvSpPr>
        <p:spPr>
          <a:xfrm>
            <a:off x="6194241" y="1023863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6138162" y="3507891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362" y="3314363"/>
            <a:ext cx="280988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361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5387895" y="1052513"/>
            <a:ext cx="6120725" cy="47797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1167" y="1198729"/>
            <a:ext cx="5907161" cy="4733654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5488547" y="1197000"/>
            <a:ext cx="904463" cy="4347855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393010" y="1197000"/>
            <a:ext cx="5003786" cy="2368556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528000" y="3664355"/>
            <a:ext cx="4920787" cy="1880500"/>
          </a:xfrm>
          <a:prstGeom prst="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5421233" y="1089000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2" name="타원 11"/>
          <p:cNvSpPr/>
          <p:nvPr/>
        </p:nvSpPr>
        <p:spPr>
          <a:xfrm>
            <a:off x="6424900" y="1081528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3" name="타원 12"/>
          <p:cNvSpPr/>
          <p:nvPr/>
        </p:nvSpPr>
        <p:spPr>
          <a:xfrm>
            <a:off x="6368821" y="3565556"/>
            <a:ext cx="216000" cy="2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021" y="3372028"/>
            <a:ext cx="280988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텍스트 개체 틀 7"/>
          <p:cNvSpPr txBox="1">
            <a:spLocks/>
          </p:cNvSpPr>
          <p:nvPr/>
        </p:nvSpPr>
        <p:spPr>
          <a:xfrm>
            <a:off x="915334" y="932046"/>
            <a:ext cx="4463871" cy="4633472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857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</a:t>
            </a:r>
            <a:endParaRPr lang="en-US" altLang="ko-KR" sz="1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5600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과목명으로 조회하고자 하는 경우 학부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</a:p>
          <a:p>
            <a:pPr marL="0" indent="0">
              <a:buNone/>
            </a:pPr>
            <a:r>
              <a:rPr lang="en-US" altLang="ko-KR" sz="56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강좌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이수구분 상관없이 과목명에서 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조회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가능</a:t>
            </a: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-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②개설강좌리스트에서 확인 후 수강하고자 하는 </a:t>
            </a: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과목의 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신청버튼을 누르면 하단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③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 </a:t>
            </a: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endParaRPr lang="en-US" altLang="ko-KR" sz="5600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56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-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③수강신청내역리스트에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표기가 되면 </a:t>
            </a:r>
            <a:endParaRPr lang="en-US" altLang="ko-KR" sz="5600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완료 </a:t>
            </a: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원격강의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원격강의 전체 조회</a:t>
            </a: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(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최대 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까지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가능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buNone/>
            </a:pP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▶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강좌변경조회 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정규 수강신청 및 </a:t>
            </a: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정정기간에만 가능</a:t>
            </a: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56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수강신청시간에는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 변경가능</a:t>
            </a: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56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이후에는 </a:t>
            </a:r>
            <a:r>
              <a:rPr lang="ko-KR" altLang="en-US" sz="5600" dirty="0" smtClean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정정기간에 가능함</a:t>
            </a:r>
            <a:endParaRPr lang="en-US" altLang="ko-KR" sz="5600" dirty="0" smtClean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934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25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학번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졸업이수 학점 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1555587"/>
              </p:ext>
            </p:extLst>
          </p:nvPr>
        </p:nvGraphicFramePr>
        <p:xfrm>
          <a:off x="1841203" y="2818699"/>
          <a:ext cx="8250751" cy="2281807"/>
        </p:xfrm>
        <a:graphic>
          <a:graphicData uri="http://schemas.openxmlformats.org/drawingml/2006/table">
            <a:tbl>
              <a:tblPr/>
              <a:tblGrid>
                <a:gridCol w="8765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8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00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00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00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00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0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001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1001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1001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9812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8655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학부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학과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교양 최소 이수학점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전공 최소 이수학점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졸업이수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학점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76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기초교양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핵심교양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자유교양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총 합</a:t>
                      </a:r>
                      <a:endParaRPr lang="en-US" altLang="ko-KR" sz="1050" b="1" kern="0" spc="0" dirty="0" smtClean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소계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전공기초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전공기초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진로</a:t>
                      </a:r>
                      <a:r>
                        <a:rPr lang="en-US" altLang="ko-KR" sz="105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전공필수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err="1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전공소계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76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공연예술체육학부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엔터테인먼트학전공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6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28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6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70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41267" y="3574396"/>
            <a:ext cx="1494447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570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교양과목 안내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기초교양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핵심교양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endParaRPr lang="ko-KR" altLang="en-US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6" name="내용 개체 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8293510"/>
              </p:ext>
            </p:extLst>
          </p:nvPr>
        </p:nvGraphicFramePr>
        <p:xfrm>
          <a:off x="2247646" y="2447798"/>
          <a:ext cx="7696708" cy="3757803"/>
        </p:xfrm>
        <a:graphic>
          <a:graphicData uri="http://schemas.openxmlformats.org/drawingml/2006/table">
            <a:tbl>
              <a:tblPr/>
              <a:tblGrid>
                <a:gridCol w="16029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29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26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26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26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929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과목명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개설학기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학점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7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학기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학기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296"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기초교양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절대평가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말하기와 사고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2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글쓰기와 독서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2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컴퓨팅 기반 문제해결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2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English for Global </a:t>
                      </a:r>
                      <a:r>
                        <a:rPr lang="en-US" sz="900" kern="0" spc="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citizensⅠ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2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English for Global </a:t>
                      </a:r>
                      <a:r>
                        <a:rPr lang="en-US" sz="900" kern="0" spc="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citizensⅡ</a:t>
                      </a: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92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English for Global citizensⅢ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2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English for Global citizensⅣ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296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핵심교양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절대평가</a:t>
                      </a: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JB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지역사랑프로젝트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92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인성과소통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92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자기탐색과 성장비전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92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미래설계와 창직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○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9296"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합계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21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09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교양과목 안내</a:t>
            </a:r>
            <a:r>
              <a:rPr lang="en-US" altLang="ko-KR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/>
            </a:r>
            <a:br>
              <a:rPr lang="en-US" altLang="ko-KR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자유교양</a:t>
            </a:r>
            <a:r>
              <a:rPr lang="en-US" altLang="ko-KR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-1370029" y="-395417"/>
            <a:ext cx="15539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8" name="내용 개체 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5856060"/>
              </p:ext>
            </p:extLst>
          </p:nvPr>
        </p:nvGraphicFramePr>
        <p:xfrm>
          <a:off x="1897310" y="2578690"/>
          <a:ext cx="8397380" cy="2899244"/>
        </p:xfrm>
        <a:graphic>
          <a:graphicData uri="http://schemas.openxmlformats.org/drawingml/2006/table">
            <a:tbl>
              <a:tblPr/>
              <a:tblGrid>
                <a:gridCol w="12404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34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1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1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78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학과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주제군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이수학점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영역이수기준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080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25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학번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언어와 문학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역사와 철학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사회와 공동체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생명과 자연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과학과 기술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문화와 예술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12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학점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개 주제군 이수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(*)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3349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각 학번별 </a:t>
                      </a:r>
                      <a:r>
                        <a:rPr lang="ko-KR" altLang="en-US" sz="1800" b="1" kern="0" spc="0" dirty="0" err="1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주제군과</a:t>
                      </a:r>
                      <a:r>
                        <a:rPr lang="ko-KR" altLang="en-US" sz="1800" b="1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이후 나온 </a:t>
                      </a:r>
                      <a:r>
                        <a:rPr lang="ko-KR" altLang="en-US" sz="1800" b="1" kern="0" spc="0" dirty="0" err="1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주제군을</a:t>
                      </a:r>
                      <a:r>
                        <a:rPr lang="ko-KR" altLang="en-US" sz="1800" b="1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포함하여 영역이수 하시길 바랍니다</a:t>
                      </a:r>
                      <a:r>
                        <a:rPr lang="en-US" altLang="ko-KR" sz="1800" b="1" kern="0" spc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.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827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73105" y="916527"/>
            <a:ext cx="9601196" cy="355601"/>
          </a:xfrm>
        </p:spPr>
        <p:txBody>
          <a:bodyPr>
            <a:normAutofit fontScale="90000"/>
          </a:bodyPr>
          <a:lstStyle/>
          <a:p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졸업자격인증</a:t>
            </a:r>
            <a:endParaRPr lang="ko-KR" altLang="en-US" dirty="0"/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864773" y="1397932"/>
            <a:ext cx="4414344" cy="484675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Picture 3"/>
          <p:cNvPicPr>
            <a:picLocks noChangeAspect="1"/>
          </p:cNvPicPr>
          <p:nvPr/>
        </p:nvPicPr>
        <p:blipFill rotWithShape="1">
          <a:blip r:embed="rId3">
            <a:extLst/>
          </a:blip>
          <a:srcRect t="7580" b="2276"/>
          <a:stretch/>
        </p:blipFill>
        <p:spPr>
          <a:xfrm>
            <a:off x="1907628" y="1397932"/>
            <a:ext cx="3957145" cy="48467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171996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OTP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등록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4324" y="2529015"/>
            <a:ext cx="1997440" cy="354995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7311" y="2529015"/>
            <a:ext cx="1957564" cy="3554781"/>
          </a:xfrm>
          <a:prstGeom prst="rect">
            <a:avLst/>
          </a:prstGeom>
        </p:spPr>
      </p:pic>
      <p:sp>
        <p:nvSpPr>
          <p:cNvPr id="6" name="텍스트 개체 틀 7"/>
          <p:cNvSpPr txBox="1">
            <a:spLocks/>
          </p:cNvSpPr>
          <p:nvPr/>
        </p:nvSpPr>
        <p:spPr>
          <a:xfrm>
            <a:off x="1295402" y="2529015"/>
            <a:ext cx="3829660" cy="2890311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AutoNum type="arabicParenR"/>
            </a:pPr>
            <a:r>
              <a:rPr lang="en-US" altLang="ko-KR" sz="2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PlayStore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또는 </a:t>
            </a:r>
            <a:r>
              <a:rPr lang="en-US" altLang="ko-KR" sz="20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AppStore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에서 </a:t>
            </a:r>
            <a:r>
              <a:rPr lang="en-US" altLang="ko-KR" sz="2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ISign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+ OTP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를 검색하고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APP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을 설치합니다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228600" indent="-228600">
              <a:buAutoNum type="arabicParenR"/>
            </a:pP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AutoNum type="arabicParenR"/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설치한 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APP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을 실행하여 본인만의 비밀번호 네 자리를 설정합니다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228600" indent="-228600">
              <a:buAutoNum type="arabicParenR"/>
            </a:pPr>
            <a:endParaRPr lang="en-US" altLang="ko-KR" sz="1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AutoNum type="arabicParenR"/>
            </a:pPr>
            <a:endParaRPr lang="en-US" altLang="ko-KR" sz="1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2185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OTP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등록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15465" y="2681200"/>
            <a:ext cx="5822092" cy="3425901"/>
          </a:xfrm>
          <a:prstGeom prst="rect">
            <a:avLst/>
          </a:prstGeom>
        </p:spPr>
      </p:pic>
      <p:sp>
        <p:nvSpPr>
          <p:cNvPr id="5" name="텍스트 개체 틀 7"/>
          <p:cNvSpPr txBox="1">
            <a:spLocks/>
          </p:cNvSpPr>
          <p:nvPr/>
        </p:nvSpPr>
        <p:spPr>
          <a:xfrm>
            <a:off x="1295402" y="2529015"/>
            <a:ext cx="3829660" cy="2890311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AutoNum type="arabicParenR"/>
            </a:pP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OTP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명칭에는 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중부대학교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를 입력합니다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228600" indent="-228600">
              <a:buAutoNum type="arabicParenR"/>
            </a:pP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AutoNum type="arabicParenR"/>
            </a:pP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PC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일련번호는 </a:t>
            </a:r>
            <a:r>
              <a:rPr lang="en-US" altLang="ko-KR" sz="2000" dirty="0">
                <a:hlinkClick r:id="rId3"/>
              </a:rPr>
              <a:t>https://</a:t>
            </a:r>
            <a:r>
              <a:rPr lang="en-US" altLang="ko-KR" sz="2000" dirty="0" smtClean="0">
                <a:hlinkClick r:id="rId3"/>
              </a:rPr>
              <a:t>sso.joongbu.ac.kr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해당 링크를 접속하여 확인 합니다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228600" indent="-228600">
              <a:buAutoNum type="arabicParenR"/>
            </a:pP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AutoNum type="arabicParenR"/>
            </a:pPr>
            <a:endParaRPr lang="en-US" altLang="ko-KR" sz="1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AutoNum type="arabicParenR"/>
            </a:pPr>
            <a:endParaRPr lang="en-US" altLang="ko-KR" sz="1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337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OTP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등록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03125" y="2623366"/>
            <a:ext cx="5693473" cy="3317875"/>
          </a:xfrm>
          <a:prstGeom prst="rect">
            <a:avLst/>
          </a:prstGeom>
        </p:spPr>
      </p:pic>
      <p:sp>
        <p:nvSpPr>
          <p:cNvPr id="5" name="텍스트 개체 틀 7"/>
          <p:cNvSpPr txBox="1">
            <a:spLocks/>
          </p:cNvSpPr>
          <p:nvPr/>
        </p:nvSpPr>
        <p:spPr>
          <a:xfrm>
            <a:off x="1213024" y="2623366"/>
            <a:ext cx="3829660" cy="2890311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AutoNum type="arabicParenR"/>
            </a:pP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>
              <a:buNone/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dirty="0">
                <a:hlinkClick r:id="rId3"/>
              </a:rPr>
              <a:t>https://</a:t>
            </a:r>
            <a:r>
              <a:rPr lang="en-US" altLang="ko-KR" sz="2000" dirty="0" smtClean="0">
                <a:hlinkClick r:id="rId3"/>
              </a:rPr>
              <a:t>sso.joongbu.ac.kr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해당 링크를 접속하여 로그인 하고 사진과 같이 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“OTP”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등록을 클릭하여준다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228600" indent="-228600">
              <a:buAutoNum type="arabicParenR"/>
            </a:pPr>
            <a:endParaRPr lang="en-US" altLang="ko-KR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AutoNum type="arabicParenR"/>
            </a:pPr>
            <a:endParaRPr lang="en-US" altLang="ko-KR" sz="1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AutoNum type="arabicParenR"/>
            </a:pPr>
            <a:endParaRPr lang="en-US" altLang="ko-KR" sz="1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3312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62449" y="711656"/>
            <a:ext cx="4149809" cy="1907976"/>
          </a:xfrm>
        </p:spPr>
        <p:txBody>
          <a:bodyPr/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해당 일련 번호를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APP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에 있는 일련번호에 넣어준다  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466" y="1832917"/>
            <a:ext cx="4405183" cy="4329900"/>
          </a:xfrm>
          <a:prstGeom prst="rect">
            <a:avLst/>
          </a:prstGeom>
        </p:spPr>
      </p:pic>
      <p:sp>
        <p:nvSpPr>
          <p:cNvPr id="8" name="타원 7"/>
          <p:cNvSpPr/>
          <p:nvPr/>
        </p:nvSpPr>
        <p:spPr>
          <a:xfrm>
            <a:off x="1977081" y="3561263"/>
            <a:ext cx="518983" cy="23889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1649" y="1853512"/>
            <a:ext cx="5557363" cy="4288711"/>
          </a:xfrm>
          <a:prstGeom prst="rect">
            <a:avLst/>
          </a:prstGeom>
        </p:spPr>
      </p:pic>
      <p:sp>
        <p:nvSpPr>
          <p:cNvPr id="11" name="내용 개체 틀 2"/>
          <p:cNvSpPr txBox="1">
            <a:spLocks/>
          </p:cNvSpPr>
          <p:nvPr/>
        </p:nvSpPr>
        <p:spPr>
          <a:xfrm>
            <a:off x="5847023" y="711656"/>
            <a:ext cx="5481380" cy="19079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모바일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생성번호를 넣어주고 생성된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OTP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번호를 넣어주면 등록이 완료 된다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8507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sz="7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THANK YOU</a:t>
            </a:r>
            <a:endParaRPr lang="ko-KR" altLang="en-US" sz="7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62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자연주의">
  <a:themeElements>
    <a:clrScheme name="자연주의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자연주의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자연주의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TM02900743[[fn=자연주의]]</Template>
  <TotalTime>452</TotalTime>
  <Words>518</Words>
  <Application>Microsoft Office PowerPoint</Application>
  <PresentationFormat>와이드스크린</PresentationFormat>
  <Paragraphs>183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3" baseType="lpstr">
      <vt:lpstr>HY견고딕</vt:lpstr>
      <vt:lpstr>HY헤드라인M</vt:lpstr>
      <vt:lpstr>돋움</vt:lpstr>
      <vt:lpstr>맑은 고딕</vt:lpstr>
      <vt:lpstr>바탕</vt:lpstr>
      <vt:lpstr>Arial</vt:lpstr>
      <vt:lpstr>Garamond</vt:lpstr>
      <vt:lpstr>자연주의</vt:lpstr>
      <vt:lpstr>수강신청 안내</vt:lpstr>
      <vt:lpstr>수강신청 진행 순서</vt:lpstr>
      <vt:lpstr>학번 확인하기</vt:lpstr>
      <vt:lpstr>수강신청 사이트 접속</vt:lpstr>
      <vt:lpstr>PowerPoint 프레젠테이션</vt:lpstr>
      <vt:lpstr>PowerPoint 프레젠테이션</vt:lpstr>
      <vt:lpstr>25학번 졸업이수 학점 </vt:lpstr>
      <vt:lpstr>신입생 교양과목 안내 -기초교양/핵심교양-</vt:lpstr>
      <vt:lpstr>교양과목 안내 -자유교양-</vt:lpstr>
      <vt:lpstr>졸업자격인증</vt:lpstr>
      <vt:lpstr>OTP 등록</vt:lpstr>
      <vt:lpstr>OTP 등록</vt:lpstr>
      <vt:lpstr>OTP 등록</vt:lpstr>
      <vt:lpstr>PowerPoint 프레젠테이션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수강신청 안내</dc:title>
  <dc:creator>박 은별</dc:creator>
  <cp:lastModifiedBy>admin</cp:lastModifiedBy>
  <cp:revision>57</cp:revision>
  <dcterms:created xsi:type="dcterms:W3CDTF">2021-02-23T06:38:56Z</dcterms:created>
  <dcterms:modified xsi:type="dcterms:W3CDTF">2025-02-07T06:32:00Z</dcterms:modified>
</cp:coreProperties>
</file>