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3366" y="-90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14647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48194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87324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5375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61929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7023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80040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83606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4425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128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62886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71D2F-2BAE-4223-BFDC-3F527990DF13}" type="datetimeFigureOut">
              <a:rPr lang="ko-KR" altLang="en-US" smtClean="0"/>
              <a:pPr/>
              <a:t>2021-09-14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3CF6C-49CF-4491-9BAE-9663E8D8DA8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6760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309138"/>
            <a:ext cx="6858000" cy="492367"/>
          </a:xfrm>
        </p:spPr>
        <p:txBody>
          <a:bodyPr>
            <a:noAutofit/>
          </a:bodyPr>
          <a:lstStyle/>
          <a:p>
            <a:r>
              <a:rPr lang="ko-KR" altLang="en-US" sz="2200" b="1" dirty="0" smtClean="0"/>
              <a:t>취업주간행사 배치도</a:t>
            </a:r>
            <a:r>
              <a:rPr lang="en-US" altLang="ko-KR" sz="2200" b="1" dirty="0" smtClean="0"/>
              <a:t>(</a:t>
            </a:r>
            <a:r>
              <a:rPr lang="ko-KR" altLang="en-US" sz="2200" b="1" dirty="0" smtClean="0">
                <a:latin typeface="+mj-ea"/>
              </a:rPr>
              <a:t>창업교육센터</a:t>
            </a:r>
            <a:r>
              <a:rPr lang="en-US" altLang="ko-KR" sz="2200" b="1" dirty="0" smtClean="0"/>
              <a:t>)</a:t>
            </a:r>
            <a:endParaRPr lang="ko-KR" altLang="en-US" sz="22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/>
          <a:srcRect l="8654" t="14954" r="1742" b="30744"/>
          <a:stretch/>
        </p:blipFill>
        <p:spPr>
          <a:xfrm>
            <a:off x="111369" y="2414955"/>
            <a:ext cx="6635262" cy="5687055"/>
          </a:xfrm>
          <a:prstGeom prst="rect">
            <a:avLst/>
          </a:prstGeom>
        </p:spPr>
      </p:pic>
      <p:sp>
        <p:nvSpPr>
          <p:cNvPr id="7" name="오른쪽 화살표 6"/>
          <p:cNvSpPr/>
          <p:nvPr/>
        </p:nvSpPr>
        <p:spPr>
          <a:xfrm rot="10800000">
            <a:off x="5327771" y="5504803"/>
            <a:ext cx="485269" cy="297826"/>
          </a:xfrm>
          <a:prstGeom prst="rightArrow">
            <a:avLst/>
          </a:prstGeom>
          <a:solidFill>
            <a:srgbClr val="FF4E61"/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2869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5</Words>
  <Application>Microsoft Office PowerPoint</Application>
  <PresentationFormat>A4 용지(210x297mm)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취업주간행사 배치도(창업교육센터)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취업주간행사 배치도(창업교육센터)</dc:title>
  <dc:creator>admin</dc:creator>
  <cp:lastModifiedBy>name</cp:lastModifiedBy>
  <cp:revision>7</cp:revision>
  <dcterms:created xsi:type="dcterms:W3CDTF">2021-09-09T01:57:21Z</dcterms:created>
  <dcterms:modified xsi:type="dcterms:W3CDTF">2021-09-14T08:36:06Z</dcterms:modified>
</cp:coreProperties>
</file>