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0A75C8-C0FF-4701-9686-95DE089D3B1F}" v="3" dt="2026-02-03T02:30:29.53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946" y="29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규섭 우" userId="856ecb3119e90c46" providerId="LiveId" clId="{B9895496-B82C-4995-A369-575F65BDF2CE}"/>
    <pc:docChg chg="undo redo custSel modSld">
      <pc:chgData name="규섭 우" userId="856ecb3119e90c46" providerId="LiveId" clId="{B9895496-B82C-4995-A369-575F65BDF2CE}" dt="2026-02-03T02:53:24.503" v="266" actId="20577"/>
      <pc:docMkLst>
        <pc:docMk/>
      </pc:docMkLst>
      <pc:sldChg chg="modSp mod">
        <pc:chgData name="규섭 우" userId="856ecb3119e90c46" providerId="LiveId" clId="{B9895496-B82C-4995-A369-575F65BDF2CE}" dt="2026-02-03T02:31:14.941" v="202" actId="1076"/>
        <pc:sldMkLst>
          <pc:docMk/>
          <pc:sldMk cId="0" sldId="256"/>
        </pc:sldMkLst>
        <pc:spChg chg="mod">
          <ac:chgData name="규섭 우" userId="856ecb3119e90c46" providerId="LiveId" clId="{B9895496-B82C-4995-A369-575F65BDF2CE}" dt="2026-02-03T02:31:14.941" v="202" actId="1076"/>
          <ac:spMkLst>
            <pc:docMk/>
            <pc:sldMk cId="0" sldId="256"/>
            <ac:spMk id="35" creationId="{00000000-0000-0000-0000-000000000000}"/>
          </ac:spMkLst>
        </pc:spChg>
        <pc:grpChg chg="mod">
          <ac:chgData name="규섭 우" userId="856ecb3119e90c46" providerId="LiveId" clId="{B9895496-B82C-4995-A369-575F65BDF2CE}" dt="2026-02-03T02:28:55.331" v="135" actId="1076"/>
          <ac:grpSpMkLst>
            <pc:docMk/>
            <pc:sldMk cId="0" sldId="256"/>
            <ac:grpSpMk id="3" creationId="{00000000-0000-0000-0000-000000000000}"/>
          </ac:grpSpMkLst>
        </pc:grpChg>
        <pc:picChg chg="mod">
          <ac:chgData name="규섭 우" userId="856ecb3119e90c46" providerId="LiveId" clId="{B9895496-B82C-4995-A369-575F65BDF2CE}" dt="2026-02-03T02:29:03.414" v="136" actId="1076"/>
          <ac:picMkLst>
            <pc:docMk/>
            <pc:sldMk cId="0" sldId="256"/>
            <ac:picMk id="21" creationId="{00000000-0000-0000-0000-000000000000}"/>
          </ac:picMkLst>
        </pc:picChg>
        <pc:picChg chg="mod">
          <ac:chgData name="규섭 우" userId="856ecb3119e90c46" providerId="LiveId" clId="{B9895496-B82C-4995-A369-575F65BDF2CE}" dt="2026-02-03T02:29:31.575" v="137" actId="1076"/>
          <ac:picMkLst>
            <pc:docMk/>
            <pc:sldMk cId="0" sldId="256"/>
            <ac:picMk id="25" creationId="{00000000-0000-0000-0000-000000000000}"/>
          </ac:picMkLst>
        </pc:picChg>
      </pc:sldChg>
      <pc:sldChg chg="addSp delSp modSp mod">
        <pc:chgData name="규섭 우" userId="856ecb3119e90c46" providerId="LiveId" clId="{B9895496-B82C-4995-A369-575F65BDF2CE}" dt="2026-02-03T02:20:46.713" v="41" actId="1076"/>
        <pc:sldMkLst>
          <pc:docMk/>
          <pc:sldMk cId="0" sldId="258"/>
        </pc:sldMkLst>
        <pc:spChg chg="mod">
          <ac:chgData name="규섭 우" userId="856ecb3119e90c46" providerId="LiveId" clId="{B9895496-B82C-4995-A369-575F65BDF2CE}" dt="2026-02-03T02:20:46.713" v="41" actId="1076"/>
          <ac:spMkLst>
            <pc:docMk/>
            <pc:sldMk cId="0" sldId="258"/>
            <ac:spMk id="18" creationId="{00000000-0000-0000-0000-000000000000}"/>
          </ac:spMkLst>
        </pc:spChg>
        <pc:grpChg chg="mod">
          <ac:chgData name="규섭 우" userId="856ecb3119e90c46" providerId="LiveId" clId="{B9895496-B82C-4995-A369-575F65BDF2CE}" dt="2026-02-03T02:20:44.775" v="40" actId="1076"/>
          <ac:grpSpMkLst>
            <pc:docMk/>
            <pc:sldMk cId="0" sldId="258"/>
            <ac:grpSpMk id="2" creationId="{00000000-0000-0000-0000-000000000000}"/>
          </ac:grpSpMkLst>
        </pc:grpChg>
        <pc:picChg chg="add del">
          <ac:chgData name="규섭 우" userId="856ecb3119e90c46" providerId="LiveId" clId="{B9895496-B82C-4995-A369-575F65BDF2CE}" dt="2026-02-03T02:19:01.785" v="1" actId="478"/>
          <ac:picMkLst>
            <pc:docMk/>
            <pc:sldMk cId="0" sldId="258"/>
            <ac:picMk id="3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19:03.704" v="2" actId="478"/>
          <ac:picMkLst>
            <pc:docMk/>
            <pc:sldMk cId="0" sldId="258"/>
            <ac:picMk id="13" creationId="{00000000-0000-0000-0000-000000000000}"/>
          </ac:picMkLst>
        </pc:picChg>
        <pc:picChg chg="add mod">
          <ac:chgData name="규섭 우" userId="856ecb3119e90c46" providerId="LiveId" clId="{B9895496-B82C-4995-A369-575F65BDF2CE}" dt="2026-02-03T02:20:40.611" v="39" actId="14100"/>
          <ac:picMkLst>
            <pc:docMk/>
            <pc:sldMk cId="0" sldId="258"/>
            <ac:picMk id="20" creationId="{A6131D93-C041-A1A5-50BF-C3B7EF693208}"/>
          </ac:picMkLst>
        </pc:picChg>
      </pc:sldChg>
      <pc:sldChg chg="addSp delSp modSp mod">
        <pc:chgData name="규섭 우" userId="856ecb3119e90c46" providerId="LiveId" clId="{B9895496-B82C-4995-A369-575F65BDF2CE}" dt="2026-02-03T02:53:24.503" v="266" actId="20577"/>
        <pc:sldMkLst>
          <pc:docMk/>
          <pc:sldMk cId="0" sldId="263"/>
        </pc:sldMkLst>
        <pc:spChg chg="mod">
          <ac:chgData name="규섭 우" userId="856ecb3119e90c46" providerId="LiveId" clId="{B9895496-B82C-4995-A369-575F65BDF2CE}" dt="2026-02-03T02:53:24.503" v="266" actId="20577"/>
          <ac:spMkLst>
            <pc:docMk/>
            <pc:sldMk cId="0" sldId="263"/>
            <ac:spMk id="2" creationId="{00000000-0000-0000-0000-000000000000}"/>
          </ac:spMkLst>
        </pc:spChg>
        <pc:graphicFrameChg chg="del mod">
          <ac:chgData name="규섭 우" userId="856ecb3119e90c46" providerId="LiveId" clId="{B9895496-B82C-4995-A369-575F65BDF2CE}" dt="2026-02-03T02:24:09.564" v="77" actId="478"/>
          <ac:graphicFrameMkLst>
            <pc:docMk/>
            <pc:sldMk cId="0" sldId="263"/>
            <ac:graphicFrameMk id="3" creationId="{00000000-0000-0000-0000-000000000000}"/>
          </ac:graphicFrameMkLst>
        </pc:graphicFrame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14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16" creationId="{00000000-0000-0000-0000-000000000000}"/>
          </ac:picMkLst>
        </pc:picChg>
        <pc:picChg chg="mod">
          <ac:chgData name="규섭 우" userId="856ecb3119e90c46" providerId="LiveId" clId="{B9895496-B82C-4995-A369-575F65BDF2CE}" dt="2026-02-03T02:23:02.187" v="74" actId="1076"/>
          <ac:picMkLst>
            <pc:docMk/>
            <pc:sldMk cId="0" sldId="263"/>
            <ac:picMk id="23" creationId="{00000000-0000-0000-0000-000000000000}"/>
          </ac:picMkLst>
        </pc:picChg>
        <pc:picChg chg="add del">
          <ac:chgData name="규섭 우" userId="856ecb3119e90c46" providerId="LiveId" clId="{B9895496-B82C-4995-A369-575F65BDF2CE}" dt="2026-02-03T02:23:08.934" v="76" actId="478"/>
          <ac:picMkLst>
            <pc:docMk/>
            <pc:sldMk cId="0" sldId="263"/>
            <ac:picMk id="24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55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57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71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79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97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98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111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4:15.076" v="78" actId="478"/>
          <ac:picMkLst>
            <pc:docMk/>
            <pc:sldMk cId="0" sldId="263"/>
            <ac:picMk id="113" creationId="{00000000-0000-0000-0000-000000000000}"/>
          </ac:picMkLst>
        </pc:picChg>
        <pc:picChg chg="add del mod">
          <ac:chgData name="규섭 우" userId="856ecb3119e90c46" providerId="LiveId" clId="{B9895496-B82C-4995-A369-575F65BDF2CE}" dt="2026-02-03T02:25:26.612" v="93" actId="22"/>
          <ac:picMkLst>
            <pc:docMk/>
            <pc:sldMk cId="0" sldId="263"/>
            <ac:picMk id="129" creationId="{B64BFD9E-0959-D171-4C18-B5367BBC2070}"/>
          </ac:picMkLst>
        </pc:picChg>
        <pc:picChg chg="add del mod">
          <ac:chgData name="규섭 우" userId="856ecb3119e90c46" providerId="LiveId" clId="{B9895496-B82C-4995-A369-575F65BDF2CE}" dt="2026-02-03T02:25:37.191" v="99" actId="478"/>
          <ac:picMkLst>
            <pc:docMk/>
            <pc:sldMk cId="0" sldId="263"/>
            <ac:picMk id="131" creationId="{B1579DFB-3CE2-2EA8-8491-5A58A5D3FDB0}"/>
          </ac:picMkLst>
        </pc:picChg>
        <pc:picChg chg="add mod">
          <ac:chgData name="규섭 우" userId="856ecb3119e90c46" providerId="LiveId" clId="{B9895496-B82C-4995-A369-575F65BDF2CE}" dt="2026-02-03T02:26:10.466" v="109" actId="1076"/>
          <ac:picMkLst>
            <pc:docMk/>
            <pc:sldMk cId="0" sldId="263"/>
            <ac:picMk id="133" creationId="{5762E43A-3ED8-8CBC-FC51-734B7976ACE3}"/>
          </ac:picMkLst>
        </pc:picChg>
      </pc:sldChg>
      <pc:sldChg chg="addSp delSp modSp mod">
        <pc:chgData name="규섭 우" userId="856ecb3119e90c46" providerId="LiveId" clId="{B9895496-B82C-4995-A369-575F65BDF2CE}" dt="2026-02-03T02:27:03.041" v="134" actId="1076"/>
        <pc:sldMkLst>
          <pc:docMk/>
          <pc:sldMk cId="0" sldId="270"/>
        </pc:sldMkLst>
        <pc:spChg chg="del">
          <ac:chgData name="규섭 우" userId="856ecb3119e90c46" providerId="LiveId" clId="{B9895496-B82C-4995-A369-575F65BDF2CE}" dt="2026-02-03T02:26:54.883" v="127" actId="478"/>
          <ac:spMkLst>
            <pc:docMk/>
            <pc:sldMk cId="0" sldId="270"/>
            <ac:spMk id="29" creationId="{00000000-0000-0000-0000-000000000000}"/>
          </ac:spMkLst>
        </pc:spChg>
        <pc:spChg chg="add mod">
          <ac:chgData name="규섭 우" userId="856ecb3119e90c46" providerId="LiveId" clId="{B9895496-B82C-4995-A369-575F65BDF2CE}" dt="2026-02-03T02:27:03.041" v="134" actId="1076"/>
          <ac:spMkLst>
            <pc:docMk/>
            <pc:sldMk cId="0" sldId="270"/>
            <ac:spMk id="30" creationId="{CB2FF6C5-91AD-5E95-BEE0-43916A97FD35}"/>
          </ac:spMkLst>
        </pc:spChg>
        <pc:picChg chg="mod">
          <ac:chgData name="규섭 우" userId="856ecb3119e90c46" providerId="LiveId" clId="{B9895496-B82C-4995-A369-575F65BDF2CE}" dt="2026-02-03T02:26:53.028" v="126" actId="1076"/>
          <ac:picMkLst>
            <pc:docMk/>
            <pc:sldMk cId="0" sldId="270"/>
            <ac:picMk id="7" creationId="{00000000-0000-0000-0000-000000000000}"/>
          </ac:picMkLst>
        </pc:picChg>
        <pc:picChg chg="del">
          <ac:chgData name="규섭 우" userId="856ecb3119e90c46" providerId="LiveId" clId="{B9895496-B82C-4995-A369-575F65BDF2CE}" dt="2026-02-03T02:26:27.168" v="110" actId="478"/>
          <ac:picMkLst>
            <pc:docMk/>
            <pc:sldMk cId="0" sldId="270"/>
            <ac:picMk id="28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300" b="1" i="0">
                <a:solidFill>
                  <a:srgbClr val="2A2A2A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D4EFE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4607" y="1054607"/>
            <a:ext cx="16383000" cy="15240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2500" y="964691"/>
            <a:ext cx="16383000" cy="152400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4607" y="2869692"/>
            <a:ext cx="16383000" cy="656691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1" i="0">
                <a:solidFill>
                  <a:srgbClr val="2A2A2A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1" i="0">
                <a:solidFill>
                  <a:srgbClr val="2A2A2A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4607" y="1054607"/>
            <a:ext cx="16383000" cy="15240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2500" y="964691"/>
            <a:ext cx="16383000" cy="152400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4607" y="2869692"/>
            <a:ext cx="16383000" cy="6566916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52500" y="2755391"/>
            <a:ext cx="16383000" cy="6579108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3390900"/>
            <a:ext cx="711708" cy="292607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4038600"/>
            <a:ext cx="711708" cy="292608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4686300"/>
            <a:ext cx="711708" cy="292608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5334000"/>
            <a:ext cx="711708" cy="292608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5981700"/>
            <a:ext cx="711708" cy="292608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6629400"/>
            <a:ext cx="711708" cy="292608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7277100"/>
            <a:ext cx="711708" cy="292607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7924800"/>
            <a:ext cx="711708" cy="292607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091" y="8572500"/>
            <a:ext cx="711708" cy="29260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1" i="0">
                <a:solidFill>
                  <a:srgbClr val="2A2A2A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00426" y="1329384"/>
            <a:ext cx="9826625" cy="691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300" b="1" i="0">
                <a:solidFill>
                  <a:srgbClr val="2A2A2A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549525" y="4035425"/>
            <a:ext cx="12947650" cy="43294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0.png"/><Relationship Id="rId18" Type="http://schemas.openxmlformats.org/officeDocument/2006/relationships/image" Target="../media/image35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25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28.png"/><Relationship Id="rId5" Type="http://schemas.openxmlformats.org/officeDocument/2006/relationships/image" Target="../media/image10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19" Type="http://schemas.openxmlformats.org/officeDocument/2006/relationships/image" Target="../media/image36.png"/><Relationship Id="rId4" Type="http://schemas.openxmlformats.org/officeDocument/2006/relationships/image" Target="../media/image9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26" Type="http://schemas.openxmlformats.org/officeDocument/2006/relationships/image" Target="../media/image59.png"/><Relationship Id="rId3" Type="http://schemas.openxmlformats.org/officeDocument/2006/relationships/image" Target="../media/image5.png"/><Relationship Id="rId21" Type="http://schemas.openxmlformats.org/officeDocument/2006/relationships/image" Target="../media/image54.png"/><Relationship Id="rId34" Type="http://schemas.openxmlformats.org/officeDocument/2006/relationships/image" Target="../media/image67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5" Type="http://schemas.openxmlformats.org/officeDocument/2006/relationships/image" Target="../media/image58.png"/><Relationship Id="rId33" Type="http://schemas.openxmlformats.org/officeDocument/2006/relationships/image" Target="../media/image66.png"/><Relationship Id="rId2" Type="http://schemas.openxmlformats.org/officeDocument/2006/relationships/image" Target="../media/image4.png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29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44.png"/><Relationship Id="rId24" Type="http://schemas.openxmlformats.org/officeDocument/2006/relationships/image" Target="../media/image57.png"/><Relationship Id="rId32" Type="http://schemas.openxmlformats.org/officeDocument/2006/relationships/image" Target="../media/image65.png"/><Relationship Id="rId5" Type="http://schemas.openxmlformats.org/officeDocument/2006/relationships/image" Target="../media/image6.png"/><Relationship Id="rId15" Type="http://schemas.openxmlformats.org/officeDocument/2006/relationships/image" Target="../media/image48.png"/><Relationship Id="rId23" Type="http://schemas.openxmlformats.org/officeDocument/2006/relationships/image" Target="../media/image56.png"/><Relationship Id="rId28" Type="http://schemas.openxmlformats.org/officeDocument/2006/relationships/image" Target="../media/image61.png"/><Relationship Id="rId36" Type="http://schemas.openxmlformats.org/officeDocument/2006/relationships/image" Target="../media/image38.png"/><Relationship Id="rId10" Type="http://schemas.openxmlformats.org/officeDocument/2006/relationships/image" Target="../media/image43.png"/><Relationship Id="rId19" Type="http://schemas.openxmlformats.org/officeDocument/2006/relationships/image" Target="../media/image52.png"/><Relationship Id="rId31" Type="http://schemas.openxmlformats.org/officeDocument/2006/relationships/image" Target="../media/image64.png"/><Relationship Id="rId4" Type="http://schemas.openxmlformats.org/officeDocument/2006/relationships/image" Target="../media/image3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Relationship Id="rId22" Type="http://schemas.openxmlformats.org/officeDocument/2006/relationships/image" Target="../media/image55.png"/><Relationship Id="rId27" Type="http://schemas.openxmlformats.org/officeDocument/2006/relationships/image" Target="../media/image60.png"/><Relationship Id="rId30" Type="http://schemas.openxmlformats.org/officeDocument/2006/relationships/image" Target="../media/image63.png"/><Relationship Id="rId35" Type="http://schemas.openxmlformats.org/officeDocument/2006/relationships/image" Target="../media/image37.png"/><Relationship Id="rId8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4.png"/><Relationship Id="rId18" Type="http://schemas.openxmlformats.org/officeDocument/2006/relationships/image" Target="../media/image46.png"/><Relationship Id="rId26" Type="http://schemas.openxmlformats.org/officeDocument/2006/relationships/image" Target="../media/image61.png"/><Relationship Id="rId39" Type="http://schemas.openxmlformats.org/officeDocument/2006/relationships/image" Target="../media/image57.png"/><Relationship Id="rId21" Type="http://schemas.openxmlformats.org/officeDocument/2006/relationships/image" Target="../media/image74.png"/><Relationship Id="rId34" Type="http://schemas.openxmlformats.org/officeDocument/2006/relationships/image" Target="../media/image51.png"/><Relationship Id="rId42" Type="http://schemas.openxmlformats.org/officeDocument/2006/relationships/image" Target="../media/image63.png"/><Relationship Id="rId7" Type="http://schemas.openxmlformats.org/officeDocument/2006/relationships/image" Target="../media/image37.png"/><Relationship Id="rId2" Type="http://schemas.openxmlformats.org/officeDocument/2006/relationships/image" Target="../media/image4.png"/><Relationship Id="rId16" Type="http://schemas.openxmlformats.org/officeDocument/2006/relationships/image" Target="../media/image43.png"/><Relationship Id="rId20" Type="http://schemas.openxmlformats.org/officeDocument/2006/relationships/image" Target="../media/image73.png"/><Relationship Id="rId29" Type="http://schemas.openxmlformats.org/officeDocument/2006/relationships/image" Target="../media/image77.png"/><Relationship Id="rId41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45.png"/><Relationship Id="rId24" Type="http://schemas.openxmlformats.org/officeDocument/2006/relationships/image" Target="../media/image59.png"/><Relationship Id="rId32" Type="http://schemas.openxmlformats.org/officeDocument/2006/relationships/image" Target="../media/image80.png"/><Relationship Id="rId37" Type="http://schemas.openxmlformats.org/officeDocument/2006/relationships/image" Target="../media/image83.png"/><Relationship Id="rId40" Type="http://schemas.openxmlformats.org/officeDocument/2006/relationships/image" Target="../media/image58.png"/><Relationship Id="rId5" Type="http://schemas.openxmlformats.org/officeDocument/2006/relationships/image" Target="../media/image6.png"/><Relationship Id="rId15" Type="http://schemas.openxmlformats.org/officeDocument/2006/relationships/image" Target="../media/image49.png"/><Relationship Id="rId23" Type="http://schemas.openxmlformats.org/officeDocument/2006/relationships/image" Target="../media/image56.png"/><Relationship Id="rId28" Type="http://schemas.openxmlformats.org/officeDocument/2006/relationships/image" Target="../media/image76.png"/><Relationship Id="rId36" Type="http://schemas.openxmlformats.org/officeDocument/2006/relationships/image" Target="../media/image82.png"/><Relationship Id="rId10" Type="http://schemas.openxmlformats.org/officeDocument/2006/relationships/image" Target="../media/image69.png"/><Relationship Id="rId19" Type="http://schemas.openxmlformats.org/officeDocument/2006/relationships/image" Target="../media/image72.png"/><Relationship Id="rId31" Type="http://schemas.openxmlformats.org/officeDocument/2006/relationships/image" Target="../media/image79.png"/><Relationship Id="rId44" Type="http://schemas.openxmlformats.org/officeDocument/2006/relationships/image" Target="../media/image85.png"/><Relationship Id="rId4" Type="http://schemas.openxmlformats.org/officeDocument/2006/relationships/image" Target="../media/image3.png"/><Relationship Id="rId9" Type="http://schemas.openxmlformats.org/officeDocument/2006/relationships/image" Target="../media/image68.png"/><Relationship Id="rId14" Type="http://schemas.openxmlformats.org/officeDocument/2006/relationships/image" Target="../media/image71.png"/><Relationship Id="rId22" Type="http://schemas.openxmlformats.org/officeDocument/2006/relationships/image" Target="../media/image55.png"/><Relationship Id="rId27" Type="http://schemas.openxmlformats.org/officeDocument/2006/relationships/image" Target="../media/image75.png"/><Relationship Id="rId30" Type="http://schemas.openxmlformats.org/officeDocument/2006/relationships/image" Target="../media/image78.png"/><Relationship Id="rId35" Type="http://schemas.openxmlformats.org/officeDocument/2006/relationships/image" Target="../media/image81.png"/><Relationship Id="rId43" Type="http://schemas.openxmlformats.org/officeDocument/2006/relationships/image" Target="../media/image84.png"/><Relationship Id="rId8" Type="http://schemas.openxmlformats.org/officeDocument/2006/relationships/image" Target="../media/image38.png"/><Relationship Id="rId3" Type="http://schemas.openxmlformats.org/officeDocument/2006/relationships/image" Target="../media/image5.png"/><Relationship Id="rId12" Type="http://schemas.openxmlformats.org/officeDocument/2006/relationships/image" Target="../media/image70.png"/><Relationship Id="rId17" Type="http://schemas.openxmlformats.org/officeDocument/2006/relationships/image" Target="../media/image44.png"/><Relationship Id="rId25" Type="http://schemas.openxmlformats.org/officeDocument/2006/relationships/image" Target="../media/image60.png"/><Relationship Id="rId33" Type="http://schemas.openxmlformats.org/officeDocument/2006/relationships/image" Target="../media/image50.png"/><Relationship Id="rId38" Type="http://schemas.openxmlformats.org/officeDocument/2006/relationships/image" Target="../media/image5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5.png"/><Relationship Id="rId7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18" Type="http://schemas.openxmlformats.org/officeDocument/2006/relationships/image" Target="../media/image99.png"/><Relationship Id="rId3" Type="http://schemas.openxmlformats.org/officeDocument/2006/relationships/image" Target="../media/image13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17" Type="http://schemas.openxmlformats.org/officeDocument/2006/relationships/image" Target="../media/image98.png"/><Relationship Id="rId2" Type="http://schemas.openxmlformats.org/officeDocument/2006/relationships/image" Target="../media/image6.png"/><Relationship Id="rId16" Type="http://schemas.openxmlformats.org/officeDocument/2006/relationships/image" Target="../media/image86.png"/><Relationship Id="rId20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42.png"/><Relationship Id="rId15" Type="http://schemas.openxmlformats.org/officeDocument/2006/relationships/image" Target="../media/image37.png"/><Relationship Id="rId10" Type="http://schemas.openxmlformats.org/officeDocument/2006/relationships/image" Target="../media/image93.png"/><Relationship Id="rId19" Type="http://schemas.openxmlformats.org/officeDocument/2006/relationships/image" Target="../media/image100.png"/><Relationship Id="rId4" Type="http://schemas.openxmlformats.org/officeDocument/2006/relationships/image" Target="../media/image88.png"/><Relationship Id="rId9" Type="http://schemas.openxmlformats.org/officeDocument/2006/relationships/image" Target="../media/image92.png"/><Relationship Id="rId14" Type="http://schemas.openxmlformats.org/officeDocument/2006/relationships/image" Target="../media/image9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13.png"/><Relationship Id="rId7" Type="http://schemas.openxmlformats.org/officeDocument/2006/relationships/image" Target="../media/image10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11" Type="http://schemas.openxmlformats.org/officeDocument/2006/relationships/image" Target="../media/image107.png"/><Relationship Id="rId5" Type="http://schemas.openxmlformats.org/officeDocument/2006/relationships/image" Target="../media/image37.png"/><Relationship Id="rId10" Type="http://schemas.openxmlformats.org/officeDocument/2006/relationships/image" Target="../media/image106.png"/><Relationship Id="rId4" Type="http://schemas.openxmlformats.org/officeDocument/2006/relationships/image" Target="../media/image102.png"/><Relationship Id="rId9" Type="http://schemas.openxmlformats.org/officeDocument/2006/relationships/image" Target="../media/image10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13" Type="http://schemas.openxmlformats.org/officeDocument/2006/relationships/image" Target="../media/image114.png"/><Relationship Id="rId18" Type="http://schemas.openxmlformats.org/officeDocument/2006/relationships/image" Target="../media/image118.png"/><Relationship Id="rId3" Type="http://schemas.openxmlformats.org/officeDocument/2006/relationships/image" Target="../media/image5.png"/><Relationship Id="rId7" Type="http://schemas.openxmlformats.org/officeDocument/2006/relationships/image" Target="../media/image108.png"/><Relationship Id="rId12" Type="http://schemas.openxmlformats.org/officeDocument/2006/relationships/image" Target="../media/image113.png"/><Relationship Id="rId17" Type="http://schemas.openxmlformats.org/officeDocument/2006/relationships/image" Target="../media/image117.png"/><Relationship Id="rId2" Type="http://schemas.openxmlformats.org/officeDocument/2006/relationships/image" Target="../media/image4.png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12.png"/><Relationship Id="rId5" Type="http://schemas.openxmlformats.org/officeDocument/2006/relationships/image" Target="../media/image6.png"/><Relationship Id="rId15" Type="http://schemas.openxmlformats.org/officeDocument/2006/relationships/image" Target="../media/image116.png"/><Relationship Id="rId10" Type="http://schemas.openxmlformats.org/officeDocument/2006/relationships/image" Target="../media/image111.png"/><Relationship Id="rId4" Type="http://schemas.openxmlformats.org/officeDocument/2006/relationships/image" Target="../media/image3.png"/><Relationship Id="rId9" Type="http://schemas.openxmlformats.org/officeDocument/2006/relationships/image" Target="../media/image110.png"/><Relationship Id="rId14" Type="http://schemas.openxmlformats.org/officeDocument/2006/relationships/image" Target="../media/image1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8.png"/><Relationship Id="rId18" Type="http://schemas.openxmlformats.org/officeDocument/2006/relationships/image" Target="../media/image117.png"/><Relationship Id="rId3" Type="http://schemas.openxmlformats.org/officeDocument/2006/relationships/image" Target="../media/image13.png"/><Relationship Id="rId21" Type="http://schemas.openxmlformats.org/officeDocument/2006/relationships/image" Target="../media/image134.png"/><Relationship Id="rId7" Type="http://schemas.openxmlformats.org/officeDocument/2006/relationships/image" Target="../media/image122.png"/><Relationship Id="rId12" Type="http://schemas.openxmlformats.org/officeDocument/2006/relationships/image" Target="../media/image127.png"/><Relationship Id="rId17" Type="http://schemas.openxmlformats.org/officeDocument/2006/relationships/image" Target="../media/image37.png"/><Relationship Id="rId25" Type="http://schemas.openxmlformats.org/officeDocument/2006/relationships/image" Target="../media/image138.png"/><Relationship Id="rId2" Type="http://schemas.openxmlformats.org/officeDocument/2006/relationships/image" Target="../media/image6.png"/><Relationship Id="rId16" Type="http://schemas.openxmlformats.org/officeDocument/2006/relationships/image" Target="../media/image131.png"/><Relationship Id="rId20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png"/><Relationship Id="rId11" Type="http://schemas.openxmlformats.org/officeDocument/2006/relationships/image" Target="../media/image126.png"/><Relationship Id="rId24" Type="http://schemas.openxmlformats.org/officeDocument/2006/relationships/image" Target="../media/image137.png"/><Relationship Id="rId5" Type="http://schemas.openxmlformats.org/officeDocument/2006/relationships/image" Target="../media/image120.png"/><Relationship Id="rId15" Type="http://schemas.openxmlformats.org/officeDocument/2006/relationships/image" Target="../media/image130.png"/><Relationship Id="rId23" Type="http://schemas.openxmlformats.org/officeDocument/2006/relationships/image" Target="../media/image136.png"/><Relationship Id="rId10" Type="http://schemas.openxmlformats.org/officeDocument/2006/relationships/image" Target="../media/image125.png"/><Relationship Id="rId19" Type="http://schemas.openxmlformats.org/officeDocument/2006/relationships/image" Target="../media/image132.png"/><Relationship Id="rId4" Type="http://schemas.openxmlformats.org/officeDocument/2006/relationships/image" Target="../media/image119.png"/><Relationship Id="rId9" Type="http://schemas.openxmlformats.org/officeDocument/2006/relationships/image" Target="../media/image124.png"/><Relationship Id="rId14" Type="http://schemas.openxmlformats.org/officeDocument/2006/relationships/image" Target="../media/image129.png"/><Relationship Id="rId22" Type="http://schemas.openxmlformats.org/officeDocument/2006/relationships/image" Target="../media/image135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2.png"/><Relationship Id="rId18" Type="http://schemas.openxmlformats.org/officeDocument/2006/relationships/image" Target="../media/image147.png"/><Relationship Id="rId26" Type="http://schemas.openxmlformats.org/officeDocument/2006/relationships/image" Target="../media/image155.png"/><Relationship Id="rId3" Type="http://schemas.openxmlformats.org/officeDocument/2006/relationships/image" Target="../media/image5.png"/><Relationship Id="rId21" Type="http://schemas.openxmlformats.org/officeDocument/2006/relationships/image" Target="../media/image150.png"/><Relationship Id="rId7" Type="http://schemas.openxmlformats.org/officeDocument/2006/relationships/image" Target="../media/image139.jpg"/><Relationship Id="rId12" Type="http://schemas.openxmlformats.org/officeDocument/2006/relationships/image" Target="../media/image141.png"/><Relationship Id="rId17" Type="http://schemas.openxmlformats.org/officeDocument/2006/relationships/image" Target="../media/image146.png"/><Relationship Id="rId25" Type="http://schemas.openxmlformats.org/officeDocument/2006/relationships/image" Target="../media/image154.png"/><Relationship Id="rId33" Type="http://schemas.openxmlformats.org/officeDocument/2006/relationships/image" Target="../media/image162.png"/><Relationship Id="rId2" Type="http://schemas.openxmlformats.org/officeDocument/2006/relationships/image" Target="../media/image4.png"/><Relationship Id="rId16" Type="http://schemas.openxmlformats.org/officeDocument/2006/relationships/image" Target="../media/image145.png"/><Relationship Id="rId20" Type="http://schemas.openxmlformats.org/officeDocument/2006/relationships/image" Target="../media/image149.png"/><Relationship Id="rId29" Type="http://schemas.openxmlformats.org/officeDocument/2006/relationships/image" Target="../media/image1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40.png"/><Relationship Id="rId24" Type="http://schemas.openxmlformats.org/officeDocument/2006/relationships/image" Target="../media/image153.png"/><Relationship Id="rId32" Type="http://schemas.openxmlformats.org/officeDocument/2006/relationships/image" Target="../media/image161.png"/><Relationship Id="rId5" Type="http://schemas.openxmlformats.org/officeDocument/2006/relationships/image" Target="../media/image6.png"/><Relationship Id="rId15" Type="http://schemas.openxmlformats.org/officeDocument/2006/relationships/image" Target="../media/image144.png"/><Relationship Id="rId23" Type="http://schemas.openxmlformats.org/officeDocument/2006/relationships/image" Target="../media/image152.png"/><Relationship Id="rId28" Type="http://schemas.openxmlformats.org/officeDocument/2006/relationships/image" Target="../media/image157.png"/><Relationship Id="rId10" Type="http://schemas.openxmlformats.org/officeDocument/2006/relationships/image" Target="../media/image112.png"/><Relationship Id="rId19" Type="http://schemas.openxmlformats.org/officeDocument/2006/relationships/image" Target="../media/image148.png"/><Relationship Id="rId31" Type="http://schemas.openxmlformats.org/officeDocument/2006/relationships/image" Target="../media/image160.png"/><Relationship Id="rId4" Type="http://schemas.openxmlformats.org/officeDocument/2006/relationships/image" Target="../media/image3.png"/><Relationship Id="rId9" Type="http://schemas.openxmlformats.org/officeDocument/2006/relationships/image" Target="../media/image117.png"/><Relationship Id="rId14" Type="http://schemas.openxmlformats.org/officeDocument/2006/relationships/image" Target="../media/image143.png"/><Relationship Id="rId22" Type="http://schemas.openxmlformats.org/officeDocument/2006/relationships/image" Target="../media/image151.png"/><Relationship Id="rId27" Type="http://schemas.openxmlformats.org/officeDocument/2006/relationships/image" Target="../media/image156.png"/><Relationship Id="rId30" Type="http://schemas.openxmlformats.org/officeDocument/2006/relationships/image" Target="../media/image159.png"/><Relationship Id="rId8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png"/><Relationship Id="rId13" Type="http://schemas.openxmlformats.org/officeDocument/2006/relationships/image" Target="../media/image169.png"/><Relationship Id="rId18" Type="http://schemas.openxmlformats.org/officeDocument/2006/relationships/image" Target="../media/image173.png"/><Relationship Id="rId26" Type="http://schemas.openxmlformats.org/officeDocument/2006/relationships/image" Target="../media/image181.png"/><Relationship Id="rId3" Type="http://schemas.openxmlformats.org/officeDocument/2006/relationships/image" Target="../media/image13.png"/><Relationship Id="rId21" Type="http://schemas.openxmlformats.org/officeDocument/2006/relationships/image" Target="../media/image176.png"/><Relationship Id="rId7" Type="http://schemas.openxmlformats.org/officeDocument/2006/relationships/image" Target="../media/image164.png"/><Relationship Id="rId12" Type="http://schemas.openxmlformats.org/officeDocument/2006/relationships/image" Target="../media/image129.png"/><Relationship Id="rId17" Type="http://schemas.openxmlformats.org/officeDocument/2006/relationships/image" Target="../media/image172.png"/><Relationship Id="rId25" Type="http://schemas.openxmlformats.org/officeDocument/2006/relationships/image" Target="../media/image180.png"/><Relationship Id="rId2" Type="http://schemas.openxmlformats.org/officeDocument/2006/relationships/image" Target="../media/image6.png"/><Relationship Id="rId16" Type="http://schemas.openxmlformats.org/officeDocument/2006/relationships/image" Target="../media/image171.png"/><Relationship Id="rId20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11" Type="http://schemas.openxmlformats.org/officeDocument/2006/relationships/image" Target="../media/image168.png"/><Relationship Id="rId24" Type="http://schemas.openxmlformats.org/officeDocument/2006/relationships/image" Target="../media/image179.png"/><Relationship Id="rId5" Type="http://schemas.openxmlformats.org/officeDocument/2006/relationships/image" Target="../media/image37.png"/><Relationship Id="rId15" Type="http://schemas.openxmlformats.org/officeDocument/2006/relationships/image" Target="../media/image170.png"/><Relationship Id="rId23" Type="http://schemas.openxmlformats.org/officeDocument/2006/relationships/image" Target="../media/image178.png"/><Relationship Id="rId28" Type="http://schemas.openxmlformats.org/officeDocument/2006/relationships/image" Target="../media/image183.png"/><Relationship Id="rId10" Type="http://schemas.openxmlformats.org/officeDocument/2006/relationships/image" Target="../media/image167.png"/><Relationship Id="rId19" Type="http://schemas.openxmlformats.org/officeDocument/2006/relationships/image" Target="../media/image174.png"/><Relationship Id="rId4" Type="http://schemas.openxmlformats.org/officeDocument/2006/relationships/image" Target="../media/image163.jpg"/><Relationship Id="rId9" Type="http://schemas.openxmlformats.org/officeDocument/2006/relationships/image" Target="../media/image166.png"/><Relationship Id="rId14" Type="http://schemas.openxmlformats.org/officeDocument/2006/relationships/image" Target="../media/image131.png"/><Relationship Id="rId22" Type="http://schemas.openxmlformats.org/officeDocument/2006/relationships/image" Target="../media/image177.png"/><Relationship Id="rId27" Type="http://schemas.openxmlformats.org/officeDocument/2006/relationships/image" Target="../media/image18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png"/><Relationship Id="rId13" Type="http://schemas.openxmlformats.org/officeDocument/2006/relationships/image" Target="../media/image187.pn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12" Type="http://schemas.openxmlformats.org/officeDocument/2006/relationships/image" Target="../media/image18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28.png"/><Relationship Id="rId5" Type="http://schemas.openxmlformats.org/officeDocument/2006/relationships/image" Target="../media/image11.png"/><Relationship Id="rId15" Type="http://schemas.openxmlformats.org/officeDocument/2006/relationships/image" Target="../media/image189.png"/><Relationship Id="rId10" Type="http://schemas.openxmlformats.org/officeDocument/2006/relationships/image" Target="../media/image185.png"/><Relationship Id="rId4" Type="http://schemas.openxmlformats.org/officeDocument/2006/relationships/image" Target="../media/image10.png"/><Relationship Id="rId9" Type="http://schemas.openxmlformats.org/officeDocument/2006/relationships/image" Target="../media/image27.png"/><Relationship Id="rId14" Type="http://schemas.openxmlformats.org/officeDocument/2006/relationships/image" Target="../media/image1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D4EFE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819657" y="1104900"/>
            <a:ext cx="17056608" cy="9302496"/>
            <a:chOff x="736091" y="984504"/>
            <a:chExt cx="17056608" cy="9302496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4607" y="1054607"/>
              <a:ext cx="16383000" cy="8382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789907" y="2895600"/>
              <a:ext cx="1002792" cy="81229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776191" y="1155192"/>
              <a:ext cx="1004315" cy="81381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789907" y="2031491"/>
              <a:ext cx="1002792" cy="81381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54023" y="984504"/>
              <a:ext cx="16383000" cy="83820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1447800"/>
              <a:ext cx="711708" cy="2926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20955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27432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21508" y="6002781"/>
              <a:ext cx="3238499" cy="76200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58799" y="4331208"/>
              <a:ext cx="2438400" cy="72390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56207" y="5003291"/>
              <a:ext cx="3681984" cy="5283708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303508" y="5295900"/>
              <a:ext cx="3174492" cy="499110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14490" y="6013704"/>
              <a:ext cx="3238500" cy="762000"/>
            </a:xfrm>
            <a:prstGeom prst="rect">
              <a:avLst/>
            </a:prstGeom>
          </p:spPr>
        </p:pic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2895980" y="3100577"/>
            <a:ext cx="5059680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500" spc="-960" dirty="0">
                <a:solidFill>
                  <a:srgbClr val="C3DFDF"/>
                </a:solidFill>
              </a:rPr>
              <a:t>202</a:t>
            </a:r>
            <a:r>
              <a:rPr lang="en-US" sz="8500" spc="-960" dirty="0">
                <a:solidFill>
                  <a:srgbClr val="C3DFDF"/>
                </a:solidFill>
              </a:rPr>
              <a:t>6</a:t>
            </a:r>
            <a:r>
              <a:rPr sz="8500" spc="-960" dirty="0">
                <a:solidFill>
                  <a:srgbClr val="C3DFDF"/>
                </a:solidFill>
              </a:rPr>
              <a:t>학년도</a:t>
            </a:r>
            <a:endParaRPr sz="8500" dirty="0"/>
          </a:p>
        </p:txBody>
      </p:sp>
      <p:grpSp>
        <p:nvGrpSpPr>
          <p:cNvPr id="27" name="object 27"/>
          <p:cNvGrpSpPr/>
          <p:nvPr/>
        </p:nvGrpSpPr>
        <p:grpSpPr>
          <a:xfrm>
            <a:off x="2908680" y="4370273"/>
            <a:ext cx="12256136" cy="1157020"/>
            <a:chOff x="2908680" y="4370273"/>
            <a:chExt cx="12256136" cy="1157020"/>
          </a:xfrm>
        </p:grpSpPr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908680" y="4370273"/>
              <a:ext cx="3389376" cy="115702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703697" y="4370273"/>
              <a:ext cx="4237101" cy="115702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347961" y="4370273"/>
              <a:ext cx="2542540" cy="115702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958570" y="4574413"/>
              <a:ext cx="94486" cy="25755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071346" y="4574413"/>
              <a:ext cx="998219" cy="257555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869922" y="4574413"/>
              <a:ext cx="294894" cy="257555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3353689" y="6134100"/>
            <a:ext cx="2623185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2</a:t>
            </a:r>
            <a:r>
              <a:rPr lang="en-US"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6</a:t>
            </a:r>
            <a:r>
              <a:rPr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.02.2</a:t>
            </a:r>
            <a:r>
              <a:rPr lang="en-US"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5</a:t>
            </a:r>
            <a:r>
              <a:rPr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(</a:t>
            </a:r>
            <a:r>
              <a:rPr lang="ko-KR" altLang="en-US"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수</a:t>
            </a:r>
            <a:r>
              <a:rPr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)</a:t>
            </a:r>
            <a:r>
              <a:rPr sz="2400" b="1" spc="-5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165" dirty="0">
                <a:solidFill>
                  <a:srgbClr val="2A2A2A"/>
                </a:solidFill>
                <a:latin typeface="Malgun Gothic"/>
                <a:cs typeface="Malgun Gothic"/>
              </a:rPr>
              <a:t>/</a:t>
            </a:r>
            <a:r>
              <a:rPr sz="2400" b="1" spc="-5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55" dirty="0">
                <a:solidFill>
                  <a:srgbClr val="2A2A2A"/>
                </a:solidFill>
                <a:latin typeface="Malgun Gothic"/>
                <a:cs typeface="Malgun Gothic"/>
              </a:rPr>
              <a:t>10</a:t>
            </a:r>
            <a:r>
              <a:rPr sz="2400" b="1" spc="-5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125" dirty="0">
                <a:solidFill>
                  <a:srgbClr val="2A2A2A"/>
                </a:solidFill>
                <a:latin typeface="Malgun Gothic"/>
                <a:cs typeface="Malgun Gothic"/>
              </a:rPr>
              <a:t>:</a:t>
            </a:r>
            <a:r>
              <a:rPr sz="2400" b="1" spc="-5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25" dirty="0">
                <a:solidFill>
                  <a:srgbClr val="2A2A2A"/>
                </a:solidFill>
                <a:latin typeface="Malgun Gothic"/>
                <a:cs typeface="Malgun Gothic"/>
              </a:rPr>
              <a:t>00</a:t>
            </a:r>
            <a:endParaRPr lang="en-US" sz="2400" b="1" spc="-25" dirty="0">
              <a:solidFill>
                <a:srgbClr val="2A2A2A"/>
              </a:solidFill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b="1" spc="-25" dirty="0">
                <a:solidFill>
                  <a:srgbClr val="2A2A2A"/>
                </a:solidFill>
                <a:latin typeface="Malgun Gothic"/>
                <a:cs typeface="Malgun Gothic"/>
              </a:rPr>
              <a:t>(3</a:t>
            </a:r>
            <a:r>
              <a:rPr lang="ko-KR" altLang="en-US" sz="2400" b="1" spc="-25" dirty="0">
                <a:solidFill>
                  <a:srgbClr val="2A2A2A"/>
                </a:solidFill>
                <a:latin typeface="Malgun Gothic"/>
                <a:cs typeface="Malgun Gothic"/>
              </a:rPr>
              <a:t>일간 진행</a:t>
            </a:r>
            <a:r>
              <a:rPr lang="en-US" altLang="ko-KR" sz="2400" b="1" spc="-25" dirty="0">
                <a:solidFill>
                  <a:srgbClr val="2A2A2A"/>
                </a:solidFill>
                <a:latin typeface="Malgun Gothic"/>
                <a:cs typeface="Malgun Gothic"/>
              </a:rPr>
              <a:t>)</a:t>
            </a:r>
            <a:endParaRPr sz="2400" dirty="0">
              <a:latin typeface="Malgun Gothic"/>
              <a:cs typeface="Malgun Gothic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807834" y="6308597"/>
            <a:ext cx="19227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85" dirty="0">
                <a:solidFill>
                  <a:srgbClr val="2A2A2A"/>
                </a:solidFill>
                <a:latin typeface="Malgun Gothic"/>
                <a:cs typeface="Malgun Gothic"/>
              </a:rPr>
              <a:t>신입생</a:t>
            </a:r>
            <a:r>
              <a:rPr sz="2400" b="1" spc="-57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370" dirty="0">
                <a:solidFill>
                  <a:srgbClr val="2A2A2A"/>
                </a:solidFill>
                <a:latin typeface="Malgun Gothic"/>
                <a:cs typeface="Malgun Gothic"/>
              </a:rPr>
              <a:t>수강신청</a:t>
            </a:r>
            <a:endParaRPr sz="2400">
              <a:latin typeface="Malgun Gothic"/>
              <a:cs typeface="Malgun Gothic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4F80DED-83CC-92C5-D424-341FCAC02F81}"/>
              </a:ext>
            </a:extLst>
          </p:cNvPr>
          <p:cNvSpPr txBox="1"/>
          <p:nvPr/>
        </p:nvSpPr>
        <p:spPr>
          <a:xfrm>
            <a:off x="3005074" y="2731245"/>
            <a:ext cx="269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DLaM Display" panose="020F0502020204030204" pitchFamily="2" charset="0"/>
              </a:rPr>
              <a:t>중부대학교 토목공학과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36091" y="0"/>
            <a:ext cx="17552035" cy="10287000"/>
            <a:chOff x="736091" y="0"/>
            <a:chExt cx="17552035" cy="10287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3999" y="0"/>
              <a:ext cx="9144000" cy="102869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4607" y="1054608"/>
              <a:ext cx="16383000" cy="8382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789907" y="2895600"/>
              <a:ext cx="1002792" cy="81229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776191" y="1155191"/>
              <a:ext cx="1004315" cy="81381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789907" y="2031492"/>
              <a:ext cx="1002792" cy="81381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2500" y="952500"/>
              <a:ext cx="16383000" cy="83820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14478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20955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2743200"/>
              <a:ext cx="711708" cy="29260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29100" y="2590800"/>
              <a:ext cx="2298192" cy="5029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79291" y="2400300"/>
              <a:ext cx="597408" cy="39319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760708" y="2590800"/>
              <a:ext cx="2298192" cy="5029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161007" y="2400300"/>
              <a:ext cx="595884" cy="39319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121408" y="4038600"/>
              <a:ext cx="14287500" cy="25908"/>
            </a:xfrm>
            <a:prstGeom prst="rect">
              <a:avLst/>
            </a:prstGeom>
          </p:spPr>
        </p:pic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8438133" y="2109038"/>
            <a:ext cx="1500505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spc="-1125" dirty="0"/>
              <a:t>목차</a:t>
            </a:r>
            <a:endParaRPr sz="6600"/>
          </a:p>
        </p:txBody>
      </p:sp>
      <p:grpSp>
        <p:nvGrpSpPr>
          <p:cNvPr id="28" name="object 28"/>
          <p:cNvGrpSpPr/>
          <p:nvPr/>
        </p:nvGrpSpPr>
        <p:grpSpPr>
          <a:xfrm>
            <a:off x="2488692" y="4914900"/>
            <a:ext cx="13043916" cy="1016508"/>
            <a:chOff x="2488692" y="4914900"/>
            <a:chExt cx="13043916" cy="1016508"/>
          </a:xfrm>
        </p:grpSpPr>
        <p:pic>
          <p:nvPicPr>
            <p:cNvPr id="30" name="object 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488692" y="4927092"/>
              <a:ext cx="3835907" cy="100431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692908" y="5131308"/>
              <a:ext cx="557783" cy="55778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060692" y="4914900"/>
              <a:ext cx="4128515" cy="101650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289292" y="5131308"/>
              <a:ext cx="559307" cy="557784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836908" y="4914900"/>
              <a:ext cx="3695700" cy="101650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077699" y="5131308"/>
              <a:ext cx="559307" cy="557784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3429380" y="5136641"/>
            <a:ext cx="235839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295" dirty="0">
                <a:solidFill>
                  <a:srgbClr val="2A2A2A"/>
                </a:solidFill>
                <a:latin typeface="Malgun Gothic"/>
                <a:cs typeface="Malgun Gothic"/>
              </a:rPr>
              <a:t>졸업</a:t>
            </a:r>
            <a:r>
              <a:rPr sz="3200" b="1" spc="-62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3200" b="1" spc="-295" dirty="0">
                <a:solidFill>
                  <a:srgbClr val="2A2A2A"/>
                </a:solidFill>
                <a:latin typeface="Malgun Gothic"/>
                <a:cs typeface="Malgun Gothic"/>
              </a:rPr>
              <a:t>기준</a:t>
            </a:r>
            <a:r>
              <a:rPr sz="3200" b="1" spc="-62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3200" b="1" spc="-425" dirty="0">
                <a:solidFill>
                  <a:srgbClr val="2A2A2A"/>
                </a:solidFill>
                <a:latin typeface="Malgun Gothic"/>
                <a:cs typeface="Malgun Gothic"/>
              </a:rPr>
              <a:t>확인</a:t>
            </a:r>
            <a:endParaRPr sz="3200">
              <a:latin typeface="Malgun Gothic"/>
              <a:cs typeface="Malgun Gothic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2845054" y="5285866"/>
            <a:ext cx="9704070" cy="270510"/>
            <a:chOff x="2845054" y="5285866"/>
            <a:chExt cx="9704070" cy="270510"/>
          </a:xfrm>
        </p:grpSpPr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845054" y="5298693"/>
              <a:ext cx="342900" cy="25755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430135" y="5285866"/>
              <a:ext cx="342900" cy="257555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2205716" y="5298693"/>
              <a:ext cx="342900" cy="257555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8039861" y="5136641"/>
            <a:ext cx="271653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295" dirty="0">
                <a:solidFill>
                  <a:srgbClr val="2A2A2A"/>
                </a:solidFill>
                <a:latin typeface="Malgun Gothic"/>
                <a:cs typeface="Malgun Gothic"/>
              </a:rPr>
              <a:t>전공</a:t>
            </a:r>
            <a:r>
              <a:rPr sz="3200" b="1" spc="-62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3200" b="1" spc="-330" dirty="0">
                <a:solidFill>
                  <a:srgbClr val="2A2A2A"/>
                </a:solidFill>
                <a:latin typeface="Malgun Gothic"/>
                <a:cs typeface="Malgun Gothic"/>
              </a:rPr>
              <a:t>교과목</a:t>
            </a:r>
            <a:r>
              <a:rPr sz="3200" b="1" spc="-60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3200" b="1" spc="-425" dirty="0">
                <a:solidFill>
                  <a:srgbClr val="2A2A2A"/>
                </a:solidFill>
                <a:latin typeface="Malgun Gothic"/>
                <a:cs typeface="Malgun Gothic"/>
              </a:rPr>
              <a:t>확인</a:t>
            </a:r>
            <a:endParaRPr sz="3200">
              <a:latin typeface="Malgun Gothic"/>
              <a:cs typeface="Malgun Gothic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2815443" y="5144261"/>
            <a:ext cx="227012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350" dirty="0">
                <a:solidFill>
                  <a:srgbClr val="2A2A2A"/>
                </a:solidFill>
                <a:latin typeface="Malgun Gothic"/>
                <a:cs typeface="Malgun Gothic"/>
              </a:rPr>
              <a:t>수강신청</a:t>
            </a:r>
            <a:r>
              <a:rPr sz="3200" b="1" spc="-59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3200" b="1" spc="-425" dirty="0">
                <a:solidFill>
                  <a:srgbClr val="2A2A2A"/>
                </a:solidFill>
                <a:latin typeface="Malgun Gothic"/>
                <a:cs typeface="Malgun Gothic"/>
              </a:rPr>
              <a:t>방법</a:t>
            </a:r>
            <a:endParaRPr sz="3200">
              <a:latin typeface="Malgun Gothic"/>
              <a:cs typeface="Malgun Gothic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476626" y="6497827"/>
            <a:ext cx="321691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"/>
              <a:buChar char="●"/>
              <a:tabLst>
                <a:tab pos="354965" algn="l"/>
              </a:tabLst>
            </a:pPr>
            <a:r>
              <a:rPr sz="2300" b="1" spc="-110" dirty="0">
                <a:solidFill>
                  <a:srgbClr val="2A2A2A"/>
                </a:solidFill>
                <a:latin typeface="Malgun Gothic"/>
                <a:cs typeface="Malgun Gothic"/>
              </a:rPr>
              <a:t>전공(학과)별</a:t>
            </a:r>
            <a:r>
              <a:rPr sz="2300" b="1" spc="-12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졸업</a:t>
            </a:r>
            <a:r>
              <a:rPr sz="2300" b="1" spc="-1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95" dirty="0">
                <a:solidFill>
                  <a:srgbClr val="2A2A2A"/>
                </a:solidFill>
                <a:latin typeface="Malgun Gothic"/>
                <a:cs typeface="Malgun Gothic"/>
              </a:rPr>
              <a:t>기준</a:t>
            </a:r>
            <a:endParaRPr sz="2300">
              <a:latin typeface="Malgun Gothic"/>
              <a:cs typeface="Malgun Gothic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476626" y="7199121"/>
            <a:ext cx="218059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54965" algn="l"/>
              </a:tabLst>
            </a:pP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교양</a:t>
            </a:r>
            <a:r>
              <a:rPr sz="2300" b="1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이수</a:t>
            </a:r>
            <a:r>
              <a:rPr sz="23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10" dirty="0">
                <a:solidFill>
                  <a:srgbClr val="2A2A2A"/>
                </a:solidFill>
                <a:latin typeface="Malgun Gothic"/>
                <a:cs typeface="Malgun Gothic"/>
              </a:rPr>
              <a:t>기준</a:t>
            </a:r>
            <a:endParaRPr sz="2300">
              <a:latin typeface="Malgun Gothic"/>
              <a:cs typeface="Malgun Gothic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476626" y="7906257"/>
            <a:ext cx="253873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54965" algn="l"/>
              </a:tabLst>
            </a:pP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이수</a:t>
            </a:r>
            <a:r>
              <a:rPr sz="23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 시</a:t>
            </a:r>
            <a:r>
              <a:rPr sz="23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주의</a:t>
            </a:r>
            <a:r>
              <a:rPr sz="2300" b="1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10" dirty="0">
                <a:solidFill>
                  <a:srgbClr val="2A2A2A"/>
                </a:solidFill>
                <a:latin typeface="Malgun Gothic"/>
                <a:cs typeface="Malgun Gothic"/>
              </a:rPr>
              <a:t>사항</a:t>
            </a:r>
            <a:endParaRPr sz="2300">
              <a:latin typeface="Malgun Gothic"/>
              <a:cs typeface="Malgun Gothic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087361" y="6497827"/>
            <a:ext cx="216535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"/>
              <a:buChar char="●"/>
              <a:tabLst>
                <a:tab pos="354965" algn="l"/>
              </a:tabLst>
            </a:pP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전공</a:t>
            </a:r>
            <a:r>
              <a:rPr sz="2300" b="1" spc="-28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과목</a:t>
            </a:r>
            <a:r>
              <a:rPr sz="2300" b="1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10" dirty="0">
                <a:solidFill>
                  <a:srgbClr val="2A2A2A"/>
                </a:solidFill>
                <a:latin typeface="Malgun Gothic"/>
                <a:cs typeface="Malgun Gothic"/>
              </a:rPr>
              <a:t>확인</a:t>
            </a:r>
            <a:endParaRPr sz="2300">
              <a:latin typeface="Malgun Gothic"/>
              <a:cs typeface="Malgun Gothic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087361" y="7199121"/>
            <a:ext cx="218059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54965" algn="l"/>
              </a:tabLst>
            </a:pP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신청</a:t>
            </a:r>
            <a:r>
              <a:rPr sz="23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가능</a:t>
            </a:r>
            <a:r>
              <a:rPr sz="23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10" dirty="0">
                <a:solidFill>
                  <a:srgbClr val="2A2A2A"/>
                </a:solidFill>
                <a:latin typeface="Malgun Gothic"/>
                <a:cs typeface="Malgun Gothic"/>
              </a:rPr>
              <a:t>학점</a:t>
            </a:r>
            <a:endParaRPr sz="2300">
              <a:latin typeface="Malgun Gothic"/>
              <a:cs typeface="Malgun Gothic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7087361" y="7900161"/>
            <a:ext cx="300482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54965" algn="l"/>
              </a:tabLst>
            </a:pP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교과목</a:t>
            </a:r>
            <a:r>
              <a:rPr sz="2300" b="1" spc="-1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수강신청</a:t>
            </a:r>
            <a:r>
              <a:rPr sz="2300" b="1" spc="-1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00" dirty="0">
                <a:solidFill>
                  <a:srgbClr val="2A2A2A"/>
                </a:solidFill>
                <a:latin typeface="Malgun Gothic"/>
                <a:cs typeface="Malgun Gothic"/>
              </a:rPr>
              <a:t>순서</a:t>
            </a:r>
            <a:endParaRPr sz="2300">
              <a:latin typeface="Malgun Gothic"/>
              <a:cs typeface="Malgun Gothic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1875389" y="6503923"/>
            <a:ext cx="355409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"/>
              <a:buChar char="●"/>
              <a:tabLst>
                <a:tab pos="354965" algn="l"/>
              </a:tabLst>
            </a:pPr>
            <a:r>
              <a:rPr sz="23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수강신청</a:t>
            </a:r>
            <a:r>
              <a:rPr sz="2300" b="1" spc="-12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프로그램</a:t>
            </a:r>
            <a:r>
              <a:rPr sz="2300" b="1" spc="-12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b="1" spc="-114" dirty="0">
                <a:solidFill>
                  <a:srgbClr val="2A2A2A"/>
                </a:solidFill>
                <a:latin typeface="Malgun Gothic"/>
                <a:cs typeface="Malgun Gothic"/>
              </a:rPr>
              <a:t>활용법</a:t>
            </a:r>
            <a:endParaRPr sz="2300">
              <a:latin typeface="Malgun Gothic"/>
              <a:cs typeface="Malgun Gothic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575C803-9D17-8ACE-4EB6-5D034CD45DF6}"/>
              </a:ext>
            </a:extLst>
          </p:cNvPr>
          <p:cNvSpPr txBox="1"/>
          <p:nvPr/>
        </p:nvSpPr>
        <p:spPr>
          <a:xfrm>
            <a:off x="7915846" y="1744620"/>
            <a:ext cx="269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DLaM Display" panose="020F0502020204030204" pitchFamily="2" charset="0"/>
              </a:rPr>
              <a:t>중부대학교 토목공학과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09600" y="2755391"/>
            <a:ext cx="16599409" cy="6579108"/>
            <a:chOff x="736091" y="2755391"/>
            <a:chExt cx="16599409" cy="6579108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30" dirty="0"/>
              <a:t>졸</a:t>
            </a:r>
            <a:r>
              <a:rPr spc="-95" dirty="0"/>
              <a:t>업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</a:t>
            </a:r>
            <a:r>
              <a:rPr spc="-95" dirty="0"/>
              <a:t>인</a:t>
            </a:r>
            <a:r>
              <a:rPr spc="-90" dirty="0"/>
              <a:t>/</a:t>
            </a:r>
            <a:r>
              <a:rPr spc="-830" dirty="0"/>
              <a:t>교</a:t>
            </a:r>
            <a:r>
              <a:rPr spc="-95" dirty="0"/>
              <a:t>양</a:t>
            </a:r>
            <a:r>
              <a:rPr spc="-830" dirty="0"/>
              <a:t>이</a:t>
            </a:r>
            <a:r>
              <a:rPr spc="-95" dirty="0"/>
              <a:t>수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확인</a:t>
            </a:r>
          </a:p>
        </p:txBody>
      </p:sp>
      <p:grpSp>
        <p:nvGrpSpPr>
          <p:cNvPr id="15" name="object 15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1554923" y="5592825"/>
            <a:ext cx="54527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5"/>
              </a:spcBef>
              <a:buFont typeface="Arial"/>
              <a:buChar char="●"/>
              <a:tabLst>
                <a:tab pos="354965" algn="l"/>
              </a:tabLst>
            </a:pPr>
            <a:r>
              <a:rPr lang="ko-KR" altLang="en-US" sz="2800" b="1" spc="-204" dirty="0" err="1">
                <a:solidFill>
                  <a:srgbClr val="2A2A2A"/>
                </a:solidFill>
                <a:latin typeface="Malgun Gothic"/>
                <a:cs typeface="Malgun Gothic"/>
              </a:rPr>
              <a:t>토목공</a:t>
            </a:r>
            <a:r>
              <a:rPr sz="2800" b="1" spc="-204" dirty="0" err="1">
                <a:solidFill>
                  <a:srgbClr val="2A2A2A"/>
                </a:solidFill>
                <a:latin typeface="Malgun Gothic"/>
                <a:cs typeface="Malgun Gothic"/>
              </a:rPr>
              <a:t>학전공</a:t>
            </a:r>
            <a:r>
              <a:rPr sz="2800" b="1" spc="-12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65" dirty="0">
                <a:solidFill>
                  <a:srgbClr val="2A2A2A"/>
                </a:solidFill>
                <a:latin typeface="Malgun Gothic"/>
                <a:cs typeface="Malgun Gothic"/>
              </a:rPr>
              <a:t>2</a:t>
            </a:r>
            <a:r>
              <a:rPr lang="en-US" sz="2800" b="1" spc="-65" dirty="0">
                <a:solidFill>
                  <a:srgbClr val="2A2A2A"/>
                </a:solidFill>
                <a:latin typeface="Malgun Gothic"/>
                <a:cs typeface="Malgun Gothic"/>
              </a:rPr>
              <a:t>6</a:t>
            </a:r>
            <a:r>
              <a:rPr sz="2800" b="1" spc="-65" dirty="0">
                <a:solidFill>
                  <a:srgbClr val="2A2A2A"/>
                </a:solidFill>
                <a:latin typeface="Malgun Gothic"/>
                <a:cs typeface="Malgun Gothic"/>
              </a:rPr>
              <a:t>학번</a:t>
            </a:r>
            <a:r>
              <a:rPr sz="28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졸업</a:t>
            </a:r>
            <a:r>
              <a:rPr sz="2800" b="1" spc="-17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5" dirty="0">
                <a:solidFill>
                  <a:srgbClr val="2A2A2A"/>
                </a:solidFill>
                <a:latin typeface="Malgun Gothic"/>
                <a:cs typeface="Malgun Gothic"/>
              </a:rPr>
              <a:t>요건</a:t>
            </a:r>
            <a:endParaRPr sz="2800" dirty="0">
              <a:latin typeface="Malgun Gothic"/>
              <a:cs typeface="Malgun Gothic"/>
            </a:endParaRPr>
          </a:p>
        </p:txBody>
      </p:sp>
      <p:pic>
        <p:nvPicPr>
          <p:cNvPr id="20" name="그림 19" descr="텍스트, 스크린샷, 폰트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6131D93-C041-A1A5-50BF-C3B7EF6932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0" y="2969519"/>
            <a:ext cx="9906000" cy="63221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52500" y="964691"/>
            <a:ext cx="16485235" cy="1614170"/>
            <a:chOff x="952500" y="964691"/>
            <a:chExt cx="16485235" cy="16141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4607" y="1054607"/>
              <a:ext cx="16383000" cy="1524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2500" y="964691"/>
              <a:ext cx="16383000" cy="1524000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4607" y="2869692"/>
              <a:ext cx="16383000" cy="656691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</p:grp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30" dirty="0"/>
              <a:t>졸</a:t>
            </a:r>
            <a:r>
              <a:rPr spc="-95" dirty="0"/>
              <a:t>업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</a:t>
            </a:r>
            <a:r>
              <a:rPr spc="-95" dirty="0"/>
              <a:t>인</a:t>
            </a:r>
            <a:r>
              <a:rPr spc="-90" dirty="0"/>
              <a:t>/</a:t>
            </a:r>
            <a:r>
              <a:rPr spc="-830" dirty="0"/>
              <a:t>교</a:t>
            </a:r>
            <a:r>
              <a:rPr spc="-95" dirty="0"/>
              <a:t>양</a:t>
            </a:r>
            <a:r>
              <a:rPr spc="-830" dirty="0"/>
              <a:t>이</a:t>
            </a:r>
            <a:r>
              <a:rPr spc="-95" dirty="0"/>
              <a:t>수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확인</a:t>
            </a:r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2587625" y="4035425"/>
          <a:ext cx="12865100" cy="43294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9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8E6B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8E6B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8E6B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8E6B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8E6B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8E6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3450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61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08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329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D4E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" name="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126613" y="4327905"/>
            <a:ext cx="603503" cy="24536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629021" y="4327905"/>
            <a:ext cx="804672" cy="245363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097901" y="4327905"/>
            <a:ext cx="603503" cy="24536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323831" y="4327905"/>
            <a:ext cx="603503" cy="24536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081002" y="4327905"/>
            <a:ext cx="804672" cy="245363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4786483" y="4327905"/>
            <a:ext cx="603503" cy="245363"/>
          </a:xfrm>
          <a:prstGeom prst="rect">
            <a:avLst/>
          </a:prstGeom>
        </p:spPr>
      </p:pic>
      <p:grpSp>
        <p:nvGrpSpPr>
          <p:cNvPr id="26" name="object 26"/>
          <p:cNvGrpSpPr/>
          <p:nvPr/>
        </p:nvGrpSpPr>
        <p:grpSpPr>
          <a:xfrm>
            <a:off x="2920873" y="6381241"/>
            <a:ext cx="979169" cy="474345"/>
            <a:chOff x="2920873" y="6381241"/>
            <a:chExt cx="979169" cy="474345"/>
          </a:xfrm>
        </p:grpSpPr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946781" y="6381241"/>
              <a:ext cx="952881" cy="23164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920873" y="6623253"/>
              <a:ext cx="457200" cy="231952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63773" y="6623253"/>
              <a:ext cx="571957" cy="23195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645154" y="6623253"/>
              <a:ext cx="179832" cy="231952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5323966" y="5219953"/>
            <a:ext cx="1405890" cy="231775"/>
            <a:chOff x="5323966" y="5219953"/>
            <a:chExt cx="1405890" cy="231775"/>
          </a:xfrm>
        </p:grpSpPr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323966" y="5219953"/>
              <a:ext cx="952881" cy="23164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157848" y="5219953"/>
              <a:ext cx="571500" cy="231648"/>
            </a:xfrm>
            <a:prstGeom prst="rect">
              <a:avLst/>
            </a:prstGeom>
          </p:spPr>
        </p:pic>
      </p:grpSp>
      <p:pic>
        <p:nvPicPr>
          <p:cNvPr id="34" name="object 3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236584" y="5219953"/>
            <a:ext cx="252983" cy="231648"/>
          </a:xfrm>
          <a:prstGeom prst="rect">
            <a:avLst/>
          </a:prstGeom>
        </p:spPr>
      </p:pic>
      <p:grpSp>
        <p:nvGrpSpPr>
          <p:cNvPr id="35" name="object 35"/>
          <p:cNvGrpSpPr/>
          <p:nvPr/>
        </p:nvGrpSpPr>
        <p:grpSpPr>
          <a:xfrm>
            <a:off x="9144000" y="6381241"/>
            <a:ext cx="952500" cy="474345"/>
            <a:chOff x="9144000" y="6381241"/>
            <a:chExt cx="952500" cy="474345"/>
          </a:xfrm>
        </p:grpSpPr>
        <p:pic>
          <p:nvPicPr>
            <p:cNvPr id="36" name="object 3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144000" y="6381241"/>
              <a:ext cx="952500" cy="23164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182100" y="6623253"/>
              <a:ext cx="324611" cy="23195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398508" y="6623253"/>
              <a:ext cx="571500" cy="231952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779508" y="6623253"/>
              <a:ext cx="179831" cy="231952"/>
            </a:xfrm>
            <a:prstGeom prst="rect">
              <a:avLst/>
            </a:prstGeom>
          </p:spPr>
        </p:pic>
      </p:grpSp>
      <p:grpSp>
        <p:nvGrpSpPr>
          <p:cNvPr id="40" name="object 40"/>
          <p:cNvGrpSpPr/>
          <p:nvPr/>
        </p:nvGrpSpPr>
        <p:grpSpPr>
          <a:xfrm>
            <a:off x="11501881" y="5219953"/>
            <a:ext cx="1952625" cy="231775"/>
            <a:chOff x="11501881" y="5219953"/>
            <a:chExt cx="1952625" cy="231775"/>
          </a:xfrm>
        </p:grpSpPr>
        <p:pic>
          <p:nvPicPr>
            <p:cNvPr id="41" name="object 4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501881" y="5219953"/>
              <a:ext cx="356616" cy="23164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739625" y="5219953"/>
              <a:ext cx="1714500" cy="231648"/>
            </a:xfrm>
            <a:prstGeom prst="rect">
              <a:avLst/>
            </a:prstGeom>
          </p:spPr>
        </p:pic>
      </p:grpSp>
      <p:pic>
        <p:nvPicPr>
          <p:cNvPr id="43" name="object 43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4923642" y="5219953"/>
            <a:ext cx="252984" cy="231648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5323966" y="6080125"/>
            <a:ext cx="1405890" cy="231775"/>
            <a:chOff x="5323966" y="6080125"/>
            <a:chExt cx="1405890" cy="231775"/>
          </a:xfrm>
        </p:grpSpPr>
        <p:pic>
          <p:nvPicPr>
            <p:cNvPr id="45" name="object 4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323966" y="6080125"/>
              <a:ext cx="952881" cy="231648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157848" y="6080125"/>
              <a:ext cx="571500" cy="231648"/>
            </a:xfrm>
            <a:prstGeom prst="rect">
              <a:avLst/>
            </a:prstGeom>
          </p:spPr>
        </p:pic>
      </p:grpSp>
      <p:pic>
        <p:nvPicPr>
          <p:cNvPr id="47" name="object 4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236584" y="6080125"/>
            <a:ext cx="252983" cy="231648"/>
          </a:xfrm>
          <a:prstGeom prst="rect">
            <a:avLst/>
          </a:prstGeom>
        </p:spPr>
      </p:pic>
      <p:grpSp>
        <p:nvGrpSpPr>
          <p:cNvPr id="48" name="object 48"/>
          <p:cNvGrpSpPr/>
          <p:nvPr/>
        </p:nvGrpSpPr>
        <p:grpSpPr>
          <a:xfrm>
            <a:off x="11870690" y="6080125"/>
            <a:ext cx="1214755" cy="231775"/>
            <a:chOff x="11870690" y="6080125"/>
            <a:chExt cx="1214755" cy="231775"/>
          </a:xfrm>
        </p:grpSpPr>
        <p:pic>
          <p:nvPicPr>
            <p:cNvPr id="49" name="object 4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1870690" y="6080125"/>
              <a:ext cx="762000" cy="231648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2513818" y="6080125"/>
              <a:ext cx="571500" cy="231648"/>
            </a:xfrm>
            <a:prstGeom prst="rect">
              <a:avLst/>
            </a:prstGeom>
          </p:spPr>
        </p:pic>
      </p:grpSp>
      <p:pic>
        <p:nvPicPr>
          <p:cNvPr id="51" name="object 5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4923642" y="6080125"/>
            <a:ext cx="252984" cy="231648"/>
          </a:xfrm>
          <a:prstGeom prst="rect">
            <a:avLst/>
          </a:prstGeom>
        </p:spPr>
      </p:pic>
      <p:grpSp>
        <p:nvGrpSpPr>
          <p:cNvPr id="52" name="object 52"/>
          <p:cNvGrpSpPr/>
          <p:nvPr/>
        </p:nvGrpSpPr>
        <p:grpSpPr>
          <a:xfrm>
            <a:off x="5002403" y="6879081"/>
            <a:ext cx="2048510" cy="231775"/>
            <a:chOff x="5002403" y="6879081"/>
            <a:chExt cx="2048510" cy="231775"/>
          </a:xfrm>
        </p:grpSpPr>
        <p:pic>
          <p:nvPicPr>
            <p:cNvPr id="53" name="object 5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002403" y="6879081"/>
              <a:ext cx="762000" cy="231647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645531" y="6879081"/>
              <a:ext cx="571957" cy="231647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098413" y="6879081"/>
              <a:ext cx="952500" cy="231647"/>
            </a:xfrm>
            <a:prstGeom prst="rect">
              <a:avLst/>
            </a:prstGeom>
          </p:spPr>
        </p:pic>
      </p:grpSp>
      <p:pic>
        <p:nvPicPr>
          <p:cNvPr id="56" name="object 5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236584" y="6879081"/>
            <a:ext cx="252983" cy="231647"/>
          </a:xfrm>
          <a:prstGeom prst="rect">
            <a:avLst/>
          </a:prstGeom>
        </p:spPr>
      </p:pic>
      <p:grpSp>
        <p:nvGrpSpPr>
          <p:cNvPr id="57" name="object 57"/>
          <p:cNvGrpSpPr/>
          <p:nvPr/>
        </p:nvGrpSpPr>
        <p:grpSpPr>
          <a:xfrm>
            <a:off x="11489690" y="6879081"/>
            <a:ext cx="1976755" cy="231775"/>
            <a:chOff x="11489690" y="6879081"/>
            <a:chExt cx="1976755" cy="231775"/>
          </a:xfrm>
        </p:grpSpPr>
        <p:pic>
          <p:nvPicPr>
            <p:cNvPr id="58" name="object 5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1489690" y="6879081"/>
              <a:ext cx="1143000" cy="23164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2513818" y="6879081"/>
              <a:ext cx="952500" cy="231647"/>
            </a:xfrm>
            <a:prstGeom prst="rect">
              <a:avLst/>
            </a:prstGeom>
          </p:spPr>
        </p:pic>
      </p:grpSp>
      <p:pic>
        <p:nvPicPr>
          <p:cNvPr id="60" name="object 60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4923642" y="6879081"/>
            <a:ext cx="252984" cy="231647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4287646" y="7766557"/>
            <a:ext cx="3385566" cy="231648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236584" y="7766557"/>
            <a:ext cx="252983" cy="231648"/>
          </a:xfrm>
          <a:prstGeom prst="rect">
            <a:avLst/>
          </a:prstGeom>
        </p:spPr>
      </p:pic>
      <p:grpSp>
        <p:nvGrpSpPr>
          <p:cNvPr id="63" name="object 63"/>
          <p:cNvGrpSpPr/>
          <p:nvPr/>
        </p:nvGrpSpPr>
        <p:grpSpPr>
          <a:xfrm>
            <a:off x="11680190" y="7766557"/>
            <a:ext cx="1595755" cy="231775"/>
            <a:chOff x="11680190" y="7766557"/>
            <a:chExt cx="1595755" cy="231775"/>
          </a:xfrm>
        </p:grpSpPr>
        <p:pic>
          <p:nvPicPr>
            <p:cNvPr id="64" name="object 6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1680190" y="7766557"/>
              <a:ext cx="1143000" cy="231648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2704318" y="7766557"/>
              <a:ext cx="571500" cy="231648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4923642" y="7766557"/>
            <a:ext cx="252984" cy="231648"/>
          </a:xfrm>
          <a:prstGeom prst="rect">
            <a:avLst/>
          </a:prstGeom>
        </p:spPr>
      </p:pic>
      <p:grpSp>
        <p:nvGrpSpPr>
          <p:cNvPr id="67" name="object 67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68" name="object 6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70" name="object 70"/>
          <p:cNvSpPr txBox="1"/>
          <p:nvPr/>
        </p:nvSpPr>
        <p:spPr>
          <a:xfrm>
            <a:off x="1816354" y="3037458"/>
            <a:ext cx="6730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330" indent="-341630">
              <a:lnSpc>
                <a:spcPct val="100000"/>
              </a:lnSpc>
              <a:spcBef>
                <a:spcPts val="95"/>
              </a:spcBef>
              <a:buFont typeface="Arial"/>
              <a:buChar char="●"/>
              <a:tabLst>
                <a:tab pos="354330" algn="l"/>
              </a:tabLst>
            </a:pP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교양필수</a:t>
            </a:r>
            <a:r>
              <a:rPr sz="28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과목</a:t>
            </a:r>
            <a:r>
              <a:rPr sz="2800" b="1" spc="-17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안내</a:t>
            </a:r>
            <a:r>
              <a:rPr sz="2800" b="1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[기초교양</a:t>
            </a:r>
            <a:r>
              <a:rPr sz="2800" b="1" spc="-1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190" dirty="0">
                <a:solidFill>
                  <a:srgbClr val="2A2A2A"/>
                </a:solidFill>
                <a:latin typeface="Malgun Gothic"/>
                <a:cs typeface="Malgun Gothic"/>
              </a:rPr>
              <a:t>/</a:t>
            </a:r>
            <a:r>
              <a:rPr sz="2800" b="1" spc="-18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핵심교양</a:t>
            </a:r>
            <a:r>
              <a:rPr sz="28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dirty="0">
                <a:solidFill>
                  <a:srgbClr val="2A2A2A"/>
                </a:solidFill>
                <a:latin typeface="Malgun Gothic"/>
                <a:cs typeface="Malgun Gothic"/>
              </a:rPr>
              <a:t>]</a:t>
            </a:r>
            <a:endParaRPr sz="2800">
              <a:latin typeface="Malgun Gothic"/>
              <a:cs typeface="Malgun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52500" y="964691"/>
            <a:ext cx="16485235" cy="1614170"/>
            <a:chOff x="952500" y="964691"/>
            <a:chExt cx="16485235" cy="16141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4607" y="1054607"/>
              <a:ext cx="16383000" cy="1524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2500" y="964691"/>
              <a:ext cx="16383000" cy="1524000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4607" y="2869692"/>
              <a:ext cx="16383000" cy="656691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</p:grp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30" dirty="0"/>
              <a:t>졸</a:t>
            </a:r>
            <a:r>
              <a:rPr spc="-95" dirty="0"/>
              <a:t>업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</a:t>
            </a:r>
            <a:r>
              <a:rPr spc="-95" dirty="0"/>
              <a:t>인</a:t>
            </a:r>
            <a:r>
              <a:rPr spc="-90" dirty="0"/>
              <a:t>/</a:t>
            </a:r>
            <a:r>
              <a:rPr spc="-830" dirty="0"/>
              <a:t>교</a:t>
            </a:r>
            <a:r>
              <a:rPr spc="-95" dirty="0"/>
              <a:t>양</a:t>
            </a:r>
            <a:r>
              <a:rPr spc="-830" dirty="0"/>
              <a:t>이</a:t>
            </a:r>
            <a:r>
              <a:rPr spc="-95" dirty="0"/>
              <a:t>수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확인</a:t>
            </a:r>
          </a:p>
        </p:txBody>
      </p:sp>
      <p:grpSp>
        <p:nvGrpSpPr>
          <p:cNvPr id="19" name="object 19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1816354" y="3037458"/>
            <a:ext cx="6730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330" indent="-341630">
              <a:lnSpc>
                <a:spcPct val="100000"/>
              </a:lnSpc>
              <a:spcBef>
                <a:spcPts val="95"/>
              </a:spcBef>
              <a:buFont typeface="Arial"/>
              <a:buChar char="●"/>
              <a:tabLst>
                <a:tab pos="354330" algn="l"/>
              </a:tabLst>
            </a:pP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교양필수</a:t>
            </a:r>
            <a:r>
              <a:rPr sz="28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과목</a:t>
            </a:r>
            <a:r>
              <a:rPr sz="2800" b="1" spc="-17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안내</a:t>
            </a:r>
            <a:r>
              <a:rPr sz="2800" b="1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[기초교양</a:t>
            </a:r>
            <a:r>
              <a:rPr sz="2800" b="1" spc="-1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190" dirty="0">
                <a:solidFill>
                  <a:srgbClr val="2A2A2A"/>
                </a:solidFill>
                <a:latin typeface="Malgun Gothic"/>
                <a:cs typeface="Malgun Gothic"/>
              </a:rPr>
              <a:t>/</a:t>
            </a:r>
            <a:r>
              <a:rPr sz="2800" b="1" spc="-18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핵심교양</a:t>
            </a:r>
            <a:r>
              <a:rPr sz="28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dirty="0">
                <a:solidFill>
                  <a:srgbClr val="2A2A2A"/>
                </a:solidFill>
                <a:latin typeface="Malgun Gothic"/>
                <a:cs typeface="Malgun Gothic"/>
              </a:rPr>
              <a:t>]</a:t>
            </a:r>
            <a:endParaRPr sz="2800">
              <a:latin typeface="Malgun Gothic"/>
              <a:cs typeface="Malgun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833229" y="8734806"/>
            <a:ext cx="6727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240" dirty="0">
                <a:solidFill>
                  <a:srgbClr val="2A2A2A"/>
                </a:solidFill>
                <a:latin typeface="Malgun Gothic"/>
                <a:cs typeface="Malgun Gothic"/>
              </a:rPr>
              <a:t>※</a:t>
            </a:r>
            <a:r>
              <a:rPr sz="18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인원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초과로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4" dirty="0">
                <a:solidFill>
                  <a:srgbClr val="2A2A2A"/>
                </a:solidFill>
                <a:latin typeface="Malgun Gothic"/>
                <a:cs typeface="Malgun Gothic"/>
              </a:rPr>
              <a:t>수강신청을</a:t>
            </a:r>
            <a:r>
              <a:rPr sz="1800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4" dirty="0">
                <a:solidFill>
                  <a:srgbClr val="2A2A2A"/>
                </a:solidFill>
                <a:latin typeface="Malgun Gothic"/>
                <a:cs typeface="Malgun Gothic"/>
              </a:rPr>
              <a:t>하지</a:t>
            </a:r>
            <a:r>
              <a:rPr sz="1800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못한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과목은</a:t>
            </a:r>
            <a:r>
              <a:rPr sz="18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추후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학기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4" dirty="0">
                <a:solidFill>
                  <a:srgbClr val="2A2A2A"/>
                </a:solidFill>
                <a:latin typeface="Malgun Gothic"/>
                <a:cs typeface="Malgun Gothic"/>
              </a:rPr>
              <a:t>및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학년에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90" dirty="0">
                <a:solidFill>
                  <a:srgbClr val="2A2A2A"/>
                </a:solidFill>
                <a:latin typeface="Malgun Gothic"/>
                <a:cs typeface="Malgun Gothic"/>
              </a:rPr>
              <a:t>이수</a:t>
            </a:r>
            <a:endParaRPr sz="1800">
              <a:latin typeface="Malgun Gothic"/>
              <a:cs typeface="Malgun Gothic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2273300" y="3702050"/>
            <a:ext cx="6461125" cy="5391785"/>
            <a:chOff x="2273300" y="3702050"/>
            <a:chExt cx="6461125" cy="5391785"/>
          </a:xfrm>
        </p:grpSpPr>
        <p:sp>
          <p:nvSpPr>
            <p:cNvPr id="25" name="object 25"/>
            <p:cNvSpPr/>
            <p:nvPr/>
          </p:nvSpPr>
          <p:spPr>
            <a:xfrm>
              <a:off x="2279650" y="3708386"/>
              <a:ext cx="6400800" cy="622935"/>
            </a:xfrm>
            <a:custGeom>
              <a:avLst/>
              <a:gdLst/>
              <a:ahLst/>
              <a:cxnLst/>
              <a:rect l="l" t="t" r="r" b="b"/>
              <a:pathLst>
                <a:path w="6400800" h="622935">
                  <a:moveTo>
                    <a:pt x="6400800" y="63"/>
                  </a:moveTo>
                  <a:lnTo>
                    <a:pt x="4837684" y="63"/>
                  </a:lnTo>
                  <a:lnTo>
                    <a:pt x="4056126" y="0"/>
                  </a:lnTo>
                  <a:lnTo>
                    <a:pt x="1147584" y="0"/>
                  </a:lnTo>
                  <a:lnTo>
                    <a:pt x="0" y="0"/>
                  </a:lnTo>
                  <a:lnTo>
                    <a:pt x="0" y="622439"/>
                  </a:lnTo>
                  <a:lnTo>
                    <a:pt x="5619229" y="622439"/>
                  </a:lnTo>
                  <a:lnTo>
                    <a:pt x="5619229" y="311289"/>
                  </a:lnTo>
                  <a:lnTo>
                    <a:pt x="5619242" y="622439"/>
                  </a:lnTo>
                  <a:lnTo>
                    <a:pt x="6400800" y="622439"/>
                  </a:lnTo>
                  <a:lnTo>
                    <a:pt x="6400800" y="311289"/>
                  </a:lnTo>
                  <a:lnTo>
                    <a:pt x="6400800" y="63"/>
                  </a:lnTo>
                  <a:close/>
                </a:path>
              </a:pathLst>
            </a:custGeom>
            <a:solidFill>
              <a:srgbClr val="F8E6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279650" y="4330788"/>
              <a:ext cx="1148080" cy="4756785"/>
            </a:xfrm>
            <a:custGeom>
              <a:avLst/>
              <a:gdLst/>
              <a:ahLst/>
              <a:cxnLst/>
              <a:rect l="l" t="t" r="r" b="b"/>
              <a:pathLst>
                <a:path w="1148079" h="4756784">
                  <a:moveTo>
                    <a:pt x="1147584" y="0"/>
                  </a:moveTo>
                  <a:lnTo>
                    <a:pt x="0" y="0"/>
                  </a:lnTo>
                  <a:lnTo>
                    <a:pt x="0" y="4756404"/>
                  </a:lnTo>
                  <a:lnTo>
                    <a:pt x="1147584" y="4756404"/>
                  </a:lnTo>
                  <a:lnTo>
                    <a:pt x="1147584" y="0"/>
                  </a:lnTo>
                  <a:close/>
                </a:path>
              </a:pathLst>
            </a:custGeom>
            <a:solidFill>
              <a:srgbClr val="D4EF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427222" y="4330839"/>
              <a:ext cx="5253355" cy="4756785"/>
            </a:xfrm>
            <a:custGeom>
              <a:avLst/>
              <a:gdLst/>
              <a:ahLst/>
              <a:cxnLst/>
              <a:rect l="l" t="t" r="r" b="b"/>
              <a:pathLst>
                <a:path w="5253355" h="4756784">
                  <a:moveTo>
                    <a:pt x="4471657" y="3321062"/>
                  </a:moveTo>
                  <a:lnTo>
                    <a:pt x="3690112" y="3321062"/>
                  </a:lnTo>
                  <a:lnTo>
                    <a:pt x="2908554" y="3321062"/>
                  </a:lnTo>
                  <a:lnTo>
                    <a:pt x="0" y="3321062"/>
                  </a:lnTo>
                  <a:lnTo>
                    <a:pt x="0" y="4038689"/>
                  </a:lnTo>
                  <a:lnTo>
                    <a:pt x="0" y="4756353"/>
                  </a:lnTo>
                  <a:lnTo>
                    <a:pt x="2908554" y="4756353"/>
                  </a:lnTo>
                  <a:lnTo>
                    <a:pt x="3690112" y="4756353"/>
                  </a:lnTo>
                  <a:lnTo>
                    <a:pt x="4471657" y="4756353"/>
                  </a:lnTo>
                  <a:lnTo>
                    <a:pt x="4471657" y="4038714"/>
                  </a:lnTo>
                  <a:lnTo>
                    <a:pt x="4471657" y="3321062"/>
                  </a:lnTo>
                  <a:close/>
                </a:path>
                <a:path w="5253355" h="4756784">
                  <a:moveTo>
                    <a:pt x="4471657" y="2603373"/>
                  </a:moveTo>
                  <a:lnTo>
                    <a:pt x="3690112" y="2603373"/>
                  </a:lnTo>
                  <a:lnTo>
                    <a:pt x="2908554" y="2603373"/>
                  </a:lnTo>
                  <a:lnTo>
                    <a:pt x="0" y="2603373"/>
                  </a:lnTo>
                  <a:lnTo>
                    <a:pt x="0" y="3321037"/>
                  </a:lnTo>
                  <a:lnTo>
                    <a:pt x="2908554" y="3321037"/>
                  </a:lnTo>
                  <a:lnTo>
                    <a:pt x="3690112" y="3321037"/>
                  </a:lnTo>
                  <a:lnTo>
                    <a:pt x="4471657" y="3321037"/>
                  </a:lnTo>
                  <a:lnTo>
                    <a:pt x="4471657" y="2603373"/>
                  </a:lnTo>
                  <a:close/>
                </a:path>
                <a:path w="5253355" h="4756784">
                  <a:moveTo>
                    <a:pt x="4471657" y="1885696"/>
                  </a:moveTo>
                  <a:lnTo>
                    <a:pt x="3690112" y="1885696"/>
                  </a:lnTo>
                  <a:lnTo>
                    <a:pt x="2908554" y="1885696"/>
                  </a:lnTo>
                  <a:lnTo>
                    <a:pt x="0" y="1885696"/>
                  </a:lnTo>
                  <a:lnTo>
                    <a:pt x="0" y="2603360"/>
                  </a:lnTo>
                  <a:lnTo>
                    <a:pt x="2908554" y="2603360"/>
                  </a:lnTo>
                  <a:lnTo>
                    <a:pt x="3690112" y="2603360"/>
                  </a:lnTo>
                  <a:lnTo>
                    <a:pt x="4471657" y="2603360"/>
                  </a:lnTo>
                  <a:lnTo>
                    <a:pt x="4471657" y="1885696"/>
                  </a:lnTo>
                  <a:close/>
                </a:path>
                <a:path w="5253355" h="4756784">
                  <a:moveTo>
                    <a:pt x="4471657" y="695706"/>
                  </a:moveTo>
                  <a:lnTo>
                    <a:pt x="3690112" y="695706"/>
                  </a:lnTo>
                  <a:lnTo>
                    <a:pt x="2908554" y="695706"/>
                  </a:lnTo>
                  <a:lnTo>
                    <a:pt x="0" y="695706"/>
                  </a:lnTo>
                  <a:lnTo>
                    <a:pt x="0" y="1281531"/>
                  </a:lnTo>
                  <a:lnTo>
                    <a:pt x="0" y="1885683"/>
                  </a:lnTo>
                  <a:lnTo>
                    <a:pt x="2908554" y="1885683"/>
                  </a:lnTo>
                  <a:lnTo>
                    <a:pt x="3690112" y="1885683"/>
                  </a:lnTo>
                  <a:lnTo>
                    <a:pt x="4471657" y="1885683"/>
                  </a:lnTo>
                  <a:lnTo>
                    <a:pt x="4471657" y="1281544"/>
                  </a:lnTo>
                  <a:lnTo>
                    <a:pt x="4471657" y="695706"/>
                  </a:lnTo>
                  <a:close/>
                </a:path>
                <a:path w="5253355" h="4756784">
                  <a:moveTo>
                    <a:pt x="4471657" y="0"/>
                  </a:moveTo>
                  <a:lnTo>
                    <a:pt x="3690112" y="0"/>
                  </a:lnTo>
                  <a:lnTo>
                    <a:pt x="2908554" y="0"/>
                  </a:lnTo>
                  <a:lnTo>
                    <a:pt x="0" y="0"/>
                  </a:lnTo>
                  <a:lnTo>
                    <a:pt x="0" y="695693"/>
                  </a:lnTo>
                  <a:lnTo>
                    <a:pt x="2908554" y="695693"/>
                  </a:lnTo>
                  <a:lnTo>
                    <a:pt x="3690112" y="695693"/>
                  </a:lnTo>
                  <a:lnTo>
                    <a:pt x="4471657" y="695693"/>
                  </a:lnTo>
                  <a:lnTo>
                    <a:pt x="4471657" y="0"/>
                  </a:lnTo>
                  <a:close/>
                </a:path>
                <a:path w="5253355" h="4756784">
                  <a:moveTo>
                    <a:pt x="5253228" y="3321062"/>
                  </a:moveTo>
                  <a:lnTo>
                    <a:pt x="4471670" y="3321062"/>
                  </a:lnTo>
                  <a:lnTo>
                    <a:pt x="4471670" y="4038689"/>
                  </a:lnTo>
                  <a:lnTo>
                    <a:pt x="4471670" y="4756353"/>
                  </a:lnTo>
                  <a:lnTo>
                    <a:pt x="5253228" y="4756353"/>
                  </a:lnTo>
                  <a:lnTo>
                    <a:pt x="5253228" y="4038714"/>
                  </a:lnTo>
                  <a:lnTo>
                    <a:pt x="5253228" y="3321062"/>
                  </a:lnTo>
                  <a:close/>
                </a:path>
                <a:path w="5253355" h="4756784">
                  <a:moveTo>
                    <a:pt x="5253228" y="2603373"/>
                  </a:moveTo>
                  <a:lnTo>
                    <a:pt x="4471670" y="2603373"/>
                  </a:lnTo>
                  <a:lnTo>
                    <a:pt x="4471670" y="3321037"/>
                  </a:lnTo>
                  <a:lnTo>
                    <a:pt x="5253228" y="3321037"/>
                  </a:lnTo>
                  <a:lnTo>
                    <a:pt x="5253228" y="2603373"/>
                  </a:lnTo>
                  <a:close/>
                </a:path>
                <a:path w="5253355" h="4756784">
                  <a:moveTo>
                    <a:pt x="5253228" y="1885696"/>
                  </a:moveTo>
                  <a:lnTo>
                    <a:pt x="4471670" y="1885696"/>
                  </a:lnTo>
                  <a:lnTo>
                    <a:pt x="4471670" y="2603360"/>
                  </a:lnTo>
                  <a:lnTo>
                    <a:pt x="5253228" y="2603360"/>
                  </a:lnTo>
                  <a:lnTo>
                    <a:pt x="5253228" y="1885696"/>
                  </a:lnTo>
                  <a:close/>
                </a:path>
                <a:path w="5253355" h="4756784">
                  <a:moveTo>
                    <a:pt x="5253228" y="695706"/>
                  </a:moveTo>
                  <a:lnTo>
                    <a:pt x="4471670" y="695706"/>
                  </a:lnTo>
                  <a:lnTo>
                    <a:pt x="4471670" y="1281531"/>
                  </a:lnTo>
                  <a:lnTo>
                    <a:pt x="4471670" y="1885683"/>
                  </a:lnTo>
                  <a:lnTo>
                    <a:pt x="5253228" y="1885683"/>
                  </a:lnTo>
                  <a:lnTo>
                    <a:pt x="5253228" y="1281544"/>
                  </a:lnTo>
                  <a:lnTo>
                    <a:pt x="5253228" y="695706"/>
                  </a:lnTo>
                  <a:close/>
                </a:path>
                <a:path w="5253355" h="4756784">
                  <a:moveTo>
                    <a:pt x="5253228" y="0"/>
                  </a:moveTo>
                  <a:lnTo>
                    <a:pt x="4471670" y="0"/>
                  </a:lnTo>
                  <a:lnTo>
                    <a:pt x="4471670" y="695693"/>
                  </a:lnTo>
                  <a:lnTo>
                    <a:pt x="5253228" y="695693"/>
                  </a:lnTo>
                  <a:lnTo>
                    <a:pt x="52532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276475" y="3705225"/>
              <a:ext cx="6407150" cy="5385435"/>
            </a:xfrm>
            <a:custGeom>
              <a:avLst/>
              <a:gdLst/>
              <a:ahLst/>
              <a:cxnLst/>
              <a:rect l="l" t="t" r="r" b="b"/>
              <a:pathLst>
                <a:path w="6407150" h="5385434">
                  <a:moveTo>
                    <a:pt x="1150747" y="0"/>
                  </a:moveTo>
                  <a:lnTo>
                    <a:pt x="1150747" y="5385142"/>
                  </a:lnTo>
                </a:path>
                <a:path w="6407150" h="5385434">
                  <a:moveTo>
                    <a:pt x="4059301" y="0"/>
                  </a:moveTo>
                  <a:lnTo>
                    <a:pt x="4059301" y="5385142"/>
                  </a:lnTo>
                </a:path>
                <a:path w="6407150" h="5385434">
                  <a:moveTo>
                    <a:pt x="4840858" y="0"/>
                  </a:moveTo>
                  <a:lnTo>
                    <a:pt x="4840858" y="5385142"/>
                  </a:lnTo>
                </a:path>
                <a:path w="6407150" h="5385434">
                  <a:moveTo>
                    <a:pt x="5622417" y="311276"/>
                  </a:moveTo>
                  <a:lnTo>
                    <a:pt x="5622417" y="5385142"/>
                  </a:lnTo>
                </a:path>
                <a:path w="6407150" h="5385434">
                  <a:moveTo>
                    <a:pt x="4837683" y="314451"/>
                  </a:moveTo>
                  <a:lnTo>
                    <a:pt x="6407150" y="314451"/>
                  </a:lnTo>
                </a:path>
                <a:path w="6407150" h="5385434">
                  <a:moveTo>
                    <a:pt x="0" y="625601"/>
                  </a:moveTo>
                  <a:lnTo>
                    <a:pt x="6407150" y="625601"/>
                  </a:lnTo>
                </a:path>
                <a:path w="6407150" h="5385434">
                  <a:moveTo>
                    <a:pt x="1147572" y="1321308"/>
                  </a:moveTo>
                  <a:lnTo>
                    <a:pt x="6407150" y="1321308"/>
                  </a:lnTo>
                </a:path>
                <a:path w="6407150" h="5385434">
                  <a:moveTo>
                    <a:pt x="1147572" y="1907159"/>
                  </a:moveTo>
                  <a:lnTo>
                    <a:pt x="6407150" y="1907159"/>
                  </a:lnTo>
                </a:path>
                <a:path w="6407150" h="5385434">
                  <a:moveTo>
                    <a:pt x="1147572" y="2511298"/>
                  </a:moveTo>
                  <a:lnTo>
                    <a:pt x="6407150" y="2511298"/>
                  </a:lnTo>
                </a:path>
                <a:path w="6407150" h="5385434">
                  <a:moveTo>
                    <a:pt x="1147572" y="3228975"/>
                  </a:moveTo>
                  <a:lnTo>
                    <a:pt x="6407150" y="3228975"/>
                  </a:lnTo>
                </a:path>
                <a:path w="6407150" h="5385434">
                  <a:moveTo>
                    <a:pt x="1147572" y="3946652"/>
                  </a:moveTo>
                  <a:lnTo>
                    <a:pt x="6407150" y="3946652"/>
                  </a:lnTo>
                </a:path>
                <a:path w="6407150" h="5385434">
                  <a:moveTo>
                    <a:pt x="1147572" y="4664329"/>
                  </a:moveTo>
                  <a:lnTo>
                    <a:pt x="6407150" y="4664329"/>
                  </a:lnTo>
                </a:path>
                <a:path w="6407150" h="5385434">
                  <a:moveTo>
                    <a:pt x="3175" y="0"/>
                  </a:moveTo>
                  <a:lnTo>
                    <a:pt x="3175" y="5385142"/>
                  </a:lnTo>
                </a:path>
                <a:path w="6407150" h="5385434">
                  <a:moveTo>
                    <a:pt x="6403975" y="0"/>
                  </a:moveTo>
                  <a:lnTo>
                    <a:pt x="6403975" y="5385142"/>
                  </a:lnTo>
                </a:path>
                <a:path w="6407150" h="5385434">
                  <a:moveTo>
                    <a:pt x="0" y="3175"/>
                  </a:moveTo>
                  <a:lnTo>
                    <a:pt x="6407150" y="3175"/>
                  </a:lnTo>
                </a:path>
                <a:path w="6407150" h="5385434">
                  <a:moveTo>
                    <a:pt x="0" y="5381967"/>
                  </a:moveTo>
                  <a:lnTo>
                    <a:pt x="6407150" y="5381967"/>
                  </a:lnTo>
                </a:path>
              </a:pathLst>
            </a:custGeom>
            <a:ln w="6348">
              <a:solidFill>
                <a:srgbClr val="78787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62427" y="3898137"/>
              <a:ext cx="571500" cy="23164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95748" y="3898137"/>
              <a:ext cx="762406" cy="23164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37071" y="3902710"/>
              <a:ext cx="571500" cy="23164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18527" y="3746880"/>
              <a:ext cx="952500" cy="23164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254494" y="4057853"/>
              <a:ext cx="252983" cy="23195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80985" y="4057853"/>
              <a:ext cx="571500" cy="231952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036305" y="4057853"/>
              <a:ext cx="252983" cy="231952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162797" y="4057853"/>
              <a:ext cx="571500" cy="23195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71928" y="6468745"/>
              <a:ext cx="952500" cy="231648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446020" y="6711060"/>
              <a:ext cx="457200" cy="23164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88919" y="6711060"/>
              <a:ext cx="571500" cy="23164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169919" y="6711060"/>
              <a:ext cx="179831" cy="231648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274185" y="4557394"/>
              <a:ext cx="952881" cy="23164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108194" y="4557394"/>
              <a:ext cx="571500" cy="231648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663563" y="4557394"/>
              <a:ext cx="252983" cy="231648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7388097" y="4514214"/>
            <a:ext cx="24193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169909" y="4514214"/>
            <a:ext cx="24193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3461892" y="4266184"/>
            <a:ext cx="12595225" cy="4692015"/>
            <a:chOff x="3461892" y="4266184"/>
            <a:chExt cx="12595225" cy="4692015"/>
          </a:xfrm>
        </p:grpSpPr>
        <p:pic>
          <p:nvPicPr>
            <p:cNvPr id="47" name="object 4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274184" y="5198110"/>
              <a:ext cx="952881" cy="23164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108194" y="5198110"/>
              <a:ext cx="571500" cy="231648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663563" y="5198110"/>
              <a:ext cx="252983" cy="231648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952620" y="5792673"/>
              <a:ext cx="762000" cy="23195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595748" y="5792673"/>
              <a:ext cx="571957" cy="23195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048757" y="5792673"/>
              <a:ext cx="952500" cy="23195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663563" y="5792673"/>
              <a:ext cx="252983" cy="231952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493896" y="6454140"/>
              <a:ext cx="2808731" cy="23164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202425" y="6454140"/>
              <a:ext cx="131063" cy="23164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663563" y="6454140"/>
              <a:ext cx="252983" cy="23164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461892" y="7052818"/>
              <a:ext cx="2874899" cy="231648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560952" y="7775194"/>
              <a:ext cx="2775839" cy="231648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783581" y="8008366"/>
              <a:ext cx="262127" cy="231648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560952" y="8492998"/>
              <a:ext cx="2775839" cy="231647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777485" y="8726170"/>
              <a:ext cx="310896" cy="231647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9601200" y="4272559"/>
              <a:ext cx="6400800" cy="708660"/>
            </a:xfrm>
            <a:custGeom>
              <a:avLst/>
              <a:gdLst/>
              <a:ahLst/>
              <a:cxnLst/>
              <a:rect l="l" t="t" r="r" b="b"/>
              <a:pathLst>
                <a:path w="6400800" h="708660">
                  <a:moveTo>
                    <a:pt x="4837671" y="0"/>
                  </a:moveTo>
                  <a:lnTo>
                    <a:pt x="4056126" y="0"/>
                  </a:lnTo>
                  <a:lnTo>
                    <a:pt x="1147597" y="0"/>
                  </a:lnTo>
                  <a:lnTo>
                    <a:pt x="0" y="0"/>
                  </a:lnTo>
                  <a:lnTo>
                    <a:pt x="0" y="708507"/>
                  </a:lnTo>
                  <a:lnTo>
                    <a:pt x="1147572" y="708507"/>
                  </a:lnTo>
                  <a:lnTo>
                    <a:pt x="4056126" y="708507"/>
                  </a:lnTo>
                  <a:lnTo>
                    <a:pt x="4837671" y="708507"/>
                  </a:lnTo>
                  <a:lnTo>
                    <a:pt x="4837671" y="0"/>
                  </a:lnTo>
                  <a:close/>
                </a:path>
                <a:path w="6400800" h="708660">
                  <a:moveTo>
                    <a:pt x="6400800" y="0"/>
                  </a:moveTo>
                  <a:lnTo>
                    <a:pt x="4837684" y="0"/>
                  </a:lnTo>
                  <a:lnTo>
                    <a:pt x="4837684" y="432028"/>
                  </a:lnTo>
                  <a:lnTo>
                    <a:pt x="4837684" y="708507"/>
                  </a:lnTo>
                  <a:lnTo>
                    <a:pt x="5619242" y="708507"/>
                  </a:lnTo>
                  <a:lnTo>
                    <a:pt x="6400800" y="708507"/>
                  </a:lnTo>
                  <a:lnTo>
                    <a:pt x="6400800" y="432028"/>
                  </a:lnTo>
                  <a:lnTo>
                    <a:pt x="6400800" y="0"/>
                  </a:lnTo>
                  <a:close/>
                </a:path>
              </a:pathLst>
            </a:custGeom>
            <a:solidFill>
              <a:srgbClr val="F8E6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9601200" y="4980940"/>
              <a:ext cx="1148080" cy="2870835"/>
            </a:xfrm>
            <a:custGeom>
              <a:avLst/>
              <a:gdLst/>
              <a:ahLst/>
              <a:cxnLst/>
              <a:rect l="l" t="t" r="r" b="b"/>
              <a:pathLst>
                <a:path w="1148079" h="2870834">
                  <a:moveTo>
                    <a:pt x="1147597" y="0"/>
                  </a:moveTo>
                  <a:lnTo>
                    <a:pt x="0" y="0"/>
                  </a:lnTo>
                  <a:lnTo>
                    <a:pt x="0" y="2870707"/>
                  </a:lnTo>
                  <a:lnTo>
                    <a:pt x="1147597" y="2870707"/>
                  </a:lnTo>
                  <a:lnTo>
                    <a:pt x="1147597" y="0"/>
                  </a:lnTo>
                  <a:close/>
                </a:path>
              </a:pathLst>
            </a:custGeom>
            <a:solidFill>
              <a:srgbClr val="D4EF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0748772" y="4981079"/>
              <a:ext cx="5253355" cy="2870835"/>
            </a:xfrm>
            <a:custGeom>
              <a:avLst/>
              <a:gdLst/>
              <a:ahLst/>
              <a:cxnLst/>
              <a:rect l="l" t="t" r="r" b="b"/>
              <a:pathLst>
                <a:path w="5253355" h="2870834">
                  <a:moveTo>
                    <a:pt x="3690099" y="2152904"/>
                  </a:moveTo>
                  <a:lnTo>
                    <a:pt x="2908554" y="2152904"/>
                  </a:lnTo>
                  <a:lnTo>
                    <a:pt x="0" y="2152904"/>
                  </a:lnTo>
                  <a:lnTo>
                    <a:pt x="0" y="2870568"/>
                  </a:lnTo>
                  <a:lnTo>
                    <a:pt x="2908554" y="2870568"/>
                  </a:lnTo>
                  <a:lnTo>
                    <a:pt x="3690099" y="2870568"/>
                  </a:lnTo>
                  <a:lnTo>
                    <a:pt x="3690099" y="2152904"/>
                  </a:lnTo>
                  <a:close/>
                </a:path>
                <a:path w="5253355" h="2870834">
                  <a:moveTo>
                    <a:pt x="3690099" y="1435227"/>
                  </a:moveTo>
                  <a:lnTo>
                    <a:pt x="2908554" y="1435227"/>
                  </a:lnTo>
                  <a:lnTo>
                    <a:pt x="0" y="1435227"/>
                  </a:lnTo>
                  <a:lnTo>
                    <a:pt x="0" y="2152891"/>
                  </a:lnTo>
                  <a:lnTo>
                    <a:pt x="2908554" y="2152891"/>
                  </a:lnTo>
                  <a:lnTo>
                    <a:pt x="3690099" y="2152891"/>
                  </a:lnTo>
                  <a:lnTo>
                    <a:pt x="3690099" y="1435227"/>
                  </a:lnTo>
                  <a:close/>
                </a:path>
                <a:path w="5253355" h="2870834">
                  <a:moveTo>
                    <a:pt x="3690099" y="0"/>
                  </a:moveTo>
                  <a:lnTo>
                    <a:pt x="2908554" y="0"/>
                  </a:lnTo>
                  <a:lnTo>
                    <a:pt x="0" y="0"/>
                  </a:lnTo>
                  <a:lnTo>
                    <a:pt x="0" y="717550"/>
                  </a:lnTo>
                  <a:lnTo>
                    <a:pt x="0" y="1435214"/>
                  </a:lnTo>
                  <a:lnTo>
                    <a:pt x="2908554" y="1435214"/>
                  </a:lnTo>
                  <a:lnTo>
                    <a:pt x="3690099" y="1435214"/>
                  </a:lnTo>
                  <a:lnTo>
                    <a:pt x="3690099" y="717664"/>
                  </a:lnTo>
                  <a:lnTo>
                    <a:pt x="3690099" y="0"/>
                  </a:lnTo>
                  <a:close/>
                </a:path>
                <a:path w="5253355" h="2870834">
                  <a:moveTo>
                    <a:pt x="4471670" y="2152904"/>
                  </a:moveTo>
                  <a:lnTo>
                    <a:pt x="3690112" y="2152904"/>
                  </a:lnTo>
                  <a:lnTo>
                    <a:pt x="3690112" y="2870568"/>
                  </a:lnTo>
                  <a:lnTo>
                    <a:pt x="4471670" y="2870568"/>
                  </a:lnTo>
                  <a:lnTo>
                    <a:pt x="4471670" y="2152904"/>
                  </a:lnTo>
                  <a:close/>
                </a:path>
                <a:path w="5253355" h="2870834">
                  <a:moveTo>
                    <a:pt x="4471670" y="717550"/>
                  </a:moveTo>
                  <a:lnTo>
                    <a:pt x="3690112" y="717550"/>
                  </a:lnTo>
                  <a:lnTo>
                    <a:pt x="3690112" y="1435214"/>
                  </a:lnTo>
                  <a:lnTo>
                    <a:pt x="4471670" y="1435214"/>
                  </a:lnTo>
                  <a:lnTo>
                    <a:pt x="4471670" y="717550"/>
                  </a:lnTo>
                  <a:close/>
                </a:path>
                <a:path w="5253355" h="2870834">
                  <a:moveTo>
                    <a:pt x="5253228" y="1435227"/>
                  </a:moveTo>
                  <a:lnTo>
                    <a:pt x="4471670" y="1435227"/>
                  </a:lnTo>
                  <a:lnTo>
                    <a:pt x="3690112" y="1435227"/>
                  </a:lnTo>
                  <a:lnTo>
                    <a:pt x="3690112" y="2152891"/>
                  </a:lnTo>
                  <a:lnTo>
                    <a:pt x="4471670" y="2152891"/>
                  </a:lnTo>
                  <a:lnTo>
                    <a:pt x="5253228" y="2152891"/>
                  </a:lnTo>
                  <a:lnTo>
                    <a:pt x="5253228" y="14352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9598025" y="4269359"/>
              <a:ext cx="6407150" cy="3585845"/>
            </a:xfrm>
            <a:custGeom>
              <a:avLst/>
              <a:gdLst/>
              <a:ahLst/>
              <a:cxnLst/>
              <a:rect l="l" t="t" r="r" b="b"/>
              <a:pathLst>
                <a:path w="6407150" h="3585845">
                  <a:moveTo>
                    <a:pt x="1150747" y="0"/>
                  </a:moveTo>
                  <a:lnTo>
                    <a:pt x="1150747" y="3585464"/>
                  </a:lnTo>
                </a:path>
                <a:path w="6407150" h="3585845">
                  <a:moveTo>
                    <a:pt x="4059301" y="0"/>
                  </a:moveTo>
                  <a:lnTo>
                    <a:pt x="4059301" y="3585464"/>
                  </a:lnTo>
                </a:path>
                <a:path w="6407150" h="3585845">
                  <a:moveTo>
                    <a:pt x="4840859" y="0"/>
                  </a:moveTo>
                  <a:lnTo>
                    <a:pt x="4840859" y="3585464"/>
                  </a:lnTo>
                </a:path>
                <a:path w="6407150" h="3585845">
                  <a:moveTo>
                    <a:pt x="5622417" y="432053"/>
                  </a:moveTo>
                  <a:lnTo>
                    <a:pt x="5622417" y="3585464"/>
                  </a:lnTo>
                </a:path>
                <a:path w="6407150" h="3585845">
                  <a:moveTo>
                    <a:pt x="4837684" y="435228"/>
                  </a:moveTo>
                  <a:lnTo>
                    <a:pt x="6407150" y="435228"/>
                  </a:lnTo>
                </a:path>
                <a:path w="6407150" h="3585845">
                  <a:moveTo>
                    <a:pt x="0" y="711707"/>
                  </a:moveTo>
                  <a:lnTo>
                    <a:pt x="6407150" y="711707"/>
                  </a:lnTo>
                </a:path>
                <a:path w="6407150" h="3585845">
                  <a:moveTo>
                    <a:pt x="1147572" y="1429385"/>
                  </a:moveTo>
                  <a:lnTo>
                    <a:pt x="6407150" y="1429385"/>
                  </a:lnTo>
                </a:path>
                <a:path w="6407150" h="3585845">
                  <a:moveTo>
                    <a:pt x="1147572" y="2146935"/>
                  </a:moveTo>
                  <a:lnTo>
                    <a:pt x="6407150" y="2146935"/>
                  </a:lnTo>
                </a:path>
                <a:path w="6407150" h="3585845">
                  <a:moveTo>
                    <a:pt x="1147572" y="2864611"/>
                  </a:moveTo>
                  <a:lnTo>
                    <a:pt x="6407150" y="2864611"/>
                  </a:lnTo>
                </a:path>
                <a:path w="6407150" h="3585845">
                  <a:moveTo>
                    <a:pt x="3175" y="0"/>
                  </a:moveTo>
                  <a:lnTo>
                    <a:pt x="3175" y="3585464"/>
                  </a:lnTo>
                </a:path>
                <a:path w="6407150" h="3585845">
                  <a:moveTo>
                    <a:pt x="6403975" y="0"/>
                  </a:moveTo>
                  <a:lnTo>
                    <a:pt x="6403975" y="3585464"/>
                  </a:lnTo>
                </a:path>
                <a:path w="6407150" h="3585845">
                  <a:moveTo>
                    <a:pt x="0" y="3175"/>
                  </a:moveTo>
                  <a:lnTo>
                    <a:pt x="6407150" y="3175"/>
                  </a:lnTo>
                </a:path>
                <a:path w="6407150" h="3585845">
                  <a:moveTo>
                    <a:pt x="0" y="3582289"/>
                  </a:moveTo>
                  <a:lnTo>
                    <a:pt x="6407150" y="3582289"/>
                  </a:lnTo>
                </a:path>
              </a:pathLst>
            </a:custGeom>
            <a:ln w="6348">
              <a:solidFill>
                <a:srgbClr val="78787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984612" y="4505198"/>
              <a:ext cx="571500" cy="231648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917934" y="4505198"/>
              <a:ext cx="762000" cy="231648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59255" y="4509770"/>
              <a:ext cx="571500" cy="231648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840711" y="4371162"/>
              <a:ext cx="952500" cy="23195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576805" y="4725924"/>
              <a:ext cx="252984" cy="231648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703298" y="4725924"/>
              <a:ext cx="571500" cy="231648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358617" y="4725924"/>
              <a:ext cx="252984" cy="231648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485110" y="4725924"/>
              <a:ext cx="571500" cy="231648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794113" y="6175883"/>
              <a:ext cx="952500" cy="231648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832213" y="6418199"/>
              <a:ext cx="324611" cy="231648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048621" y="6418199"/>
              <a:ext cx="571500" cy="231648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429621" y="6418199"/>
              <a:ext cx="179831" cy="231648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1066017" y="5218430"/>
              <a:ext cx="356616" cy="231648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1303761" y="5218430"/>
              <a:ext cx="1714880" cy="231648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2893674" y="5218430"/>
              <a:ext cx="571500" cy="231648"/>
            </a:xfrm>
            <a:prstGeom prst="rect">
              <a:avLst/>
            </a:prstGeom>
          </p:spPr>
        </p:pic>
      </p:grpSp>
      <p:sp>
        <p:nvSpPr>
          <p:cNvPr id="81" name="object 81"/>
          <p:cNvSpPr txBox="1"/>
          <p:nvPr/>
        </p:nvSpPr>
        <p:spPr>
          <a:xfrm>
            <a:off x="7388097" y="5154929"/>
            <a:ext cx="24193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8169909" y="5154929"/>
            <a:ext cx="24193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7388097" y="5749493"/>
            <a:ext cx="242570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169909" y="5749493"/>
            <a:ext cx="242570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7388097" y="6410959"/>
            <a:ext cx="24193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6660006" y="7127240"/>
            <a:ext cx="13525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0" dirty="0">
                <a:latin typeface="Calibri"/>
                <a:cs typeface="Calibri"/>
              </a:rPr>
              <a:t>2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8169909" y="7128764"/>
            <a:ext cx="24193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6660006" y="7845043"/>
            <a:ext cx="13525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0" dirty="0">
                <a:latin typeface="Calibri"/>
                <a:cs typeface="Calibri"/>
              </a:rPr>
              <a:t>2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7388097" y="7846568"/>
            <a:ext cx="24193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6660006" y="8562847"/>
            <a:ext cx="13525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0" dirty="0">
                <a:latin typeface="Calibri"/>
                <a:cs typeface="Calibri"/>
              </a:rPr>
              <a:t>2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8169909" y="8564371"/>
            <a:ext cx="24193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12828143" y="5175250"/>
            <a:ext cx="52514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  <a:tabLst>
                <a:tab pos="446405" algn="l"/>
              </a:tabLst>
            </a:pPr>
            <a:r>
              <a:rPr sz="1700" spc="-50" dirty="0">
                <a:solidFill>
                  <a:srgbClr val="17A8F0"/>
                </a:solidFill>
                <a:latin typeface="Calibri"/>
                <a:cs typeface="Calibri"/>
              </a:rPr>
              <a:t>(</a:t>
            </a:r>
            <a:r>
              <a:rPr sz="1700" dirty="0">
                <a:solidFill>
                  <a:srgbClr val="17A8F0"/>
                </a:solidFill>
                <a:latin typeface="Calibri"/>
                <a:cs typeface="Calibri"/>
              </a:rPr>
              <a:t>	</a:t>
            </a:r>
            <a:r>
              <a:rPr sz="1700" spc="-50" dirty="0">
                <a:solidFill>
                  <a:srgbClr val="17A8F0"/>
                </a:solidFill>
                <a:latin typeface="Calibri"/>
                <a:cs typeface="Calibri"/>
              </a:rPr>
              <a:t>)</a:t>
            </a:r>
            <a:endParaRPr sz="1700">
              <a:latin typeface="Calibri"/>
              <a:cs typeface="Calibri"/>
            </a:endParaRPr>
          </a:p>
        </p:txBody>
      </p:sp>
      <p:grpSp>
        <p:nvGrpSpPr>
          <p:cNvPr id="93" name="object 93"/>
          <p:cNvGrpSpPr/>
          <p:nvPr/>
        </p:nvGrpSpPr>
        <p:grpSpPr>
          <a:xfrm>
            <a:off x="11244326" y="5218429"/>
            <a:ext cx="2994660" cy="2385060"/>
            <a:chOff x="11244326" y="5218429"/>
            <a:chExt cx="2994660" cy="2385060"/>
          </a:xfrm>
        </p:grpSpPr>
        <p:pic>
          <p:nvPicPr>
            <p:cNvPr id="94" name="object 9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3985748" y="5218429"/>
              <a:ext cx="252984" cy="231648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1690858" y="5936233"/>
              <a:ext cx="762406" cy="231648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2334367" y="5936233"/>
              <a:ext cx="571500" cy="231648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985748" y="5936233"/>
              <a:ext cx="252984" cy="231648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1309858" y="6654037"/>
              <a:ext cx="1143368" cy="231648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2334367" y="6654037"/>
              <a:ext cx="952500" cy="231648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985748" y="6654037"/>
              <a:ext cx="252984" cy="231648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1244326" y="7371841"/>
              <a:ext cx="1143368" cy="231648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2268835" y="7371841"/>
              <a:ext cx="571500" cy="231648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2715367" y="7371841"/>
              <a:ext cx="571500" cy="231648"/>
            </a:xfrm>
            <a:prstGeom prst="rect">
              <a:avLst/>
            </a:prstGeom>
          </p:spPr>
        </p:pic>
      </p:grpSp>
      <p:sp>
        <p:nvSpPr>
          <p:cNvPr id="104" name="object 104"/>
          <p:cNvSpPr txBox="1"/>
          <p:nvPr/>
        </p:nvSpPr>
        <p:spPr>
          <a:xfrm>
            <a:off x="14438884" y="4981066"/>
            <a:ext cx="781685" cy="718185"/>
          </a:xfrm>
          <a:prstGeom prst="rect">
            <a:avLst/>
          </a:prstGeom>
          <a:solidFill>
            <a:srgbClr val="FFFFFF"/>
          </a:solidFill>
          <a:ln w="6348">
            <a:solidFill>
              <a:srgbClr val="787878"/>
            </a:solidFill>
          </a:ln>
        </p:spPr>
        <p:txBody>
          <a:bodyPr vert="horz" wrap="square" lIns="0" tIns="20701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630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15220441" y="4981066"/>
            <a:ext cx="781685" cy="718185"/>
          </a:xfrm>
          <a:prstGeom prst="rect">
            <a:avLst/>
          </a:prstGeom>
          <a:solidFill>
            <a:srgbClr val="FFFFFF"/>
          </a:solidFill>
          <a:ln w="6348">
            <a:solidFill>
              <a:srgbClr val="787878"/>
            </a:solidFill>
          </a:ln>
        </p:spPr>
        <p:txBody>
          <a:bodyPr vert="horz" wrap="square" lIns="0" tIns="207010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630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14438884" y="5698744"/>
            <a:ext cx="781685" cy="717550"/>
          </a:xfrm>
          <a:prstGeom prst="rect">
            <a:avLst/>
          </a:prstGeom>
          <a:ln w="6348">
            <a:solidFill>
              <a:srgbClr val="787878"/>
            </a:solidFill>
          </a:ln>
        </p:spPr>
        <p:txBody>
          <a:bodyPr vert="horz" wrap="square" lIns="0" tIns="20701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630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15220441" y="5698744"/>
            <a:ext cx="781685" cy="717550"/>
          </a:xfrm>
          <a:prstGeom prst="rect">
            <a:avLst/>
          </a:prstGeom>
          <a:solidFill>
            <a:srgbClr val="FFFFFF"/>
          </a:solidFill>
          <a:ln w="6348">
            <a:solidFill>
              <a:srgbClr val="787878"/>
            </a:solidFill>
          </a:ln>
        </p:spPr>
        <p:txBody>
          <a:bodyPr vert="horz" wrap="square" lIns="0" tIns="207010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630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14438884" y="6416294"/>
            <a:ext cx="781685" cy="718185"/>
          </a:xfrm>
          <a:prstGeom prst="rect">
            <a:avLst/>
          </a:prstGeom>
          <a:ln w="6348">
            <a:solidFill>
              <a:srgbClr val="787878"/>
            </a:solidFill>
          </a:ln>
        </p:spPr>
        <p:txBody>
          <a:bodyPr vert="horz" wrap="square" lIns="0" tIns="20764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63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12649834" y="7328661"/>
            <a:ext cx="52514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446405" algn="l"/>
              </a:tabLst>
            </a:pPr>
            <a:r>
              <a:rPr sz="1700" spc="-50" dirty="0">
                <a:solidFill>
                  <a:srgbClr val="17A8F0"/>
                </a:solidFill>
                <a:latin typeface="Calibri"/>
                <a:cs typeface="Calibri"/>
              </a:rPr>
              <a:t>(</a:t>
            </a:r>
            <a:r>
              <a:rPr sz="1700" dirty="0">
                <a:solidFill>
                  <a:srgbClr val="17A8F0"/>
                </a:solidFill>
                <a:latin typeface="Calibri"/>
                <a:cs typeface="Calibri"/>
              </a:rPr>
              <a:t>	</a:t>
            </a:r>
            <a:r>
              <a:rPr sz="1700" spc="-50" dirty="0">
                <a:solidFill>
                  <a:srgbClr val="17A8F0"/>
                </a:solidFill>
                <a:latin typeface="Calibri"/>
                <a:cs typeface="Calibri"/>
              </a:rPr>
              <a:t>)</a:t>
            </a:r>
            <a:endParaRPr sz="1700">
              <a:latin typeface="Calibri"/>
              <a:cs typeface="Calibri"/>
            </a:endParaRPr>
          </a:p>
        </p:txBody>
      </p:sp>
      <p:pic>
        <p:nvPicPr>
          <p:cNvPr id="110" name="object 11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3985747" y="7371842"/>
            <a:ext cx="252984" cy="231648"/>
          </a:xfrm>
          <a:prstGeom prst="rect">
            <a:avLst/>
          </a:prstGeom>
        </p:spPr>
      </p:pic>
      <p:sp>
        <p:nvSpPr>
          <p:cNvPr id="111" name="object 111"/>
          <p:cNvSpPr txBox="1"/>
          <p:nvPr/>
        </p:nvSpPr>
        <p:spPr>
          <a:xfrm>
            <a:off x="15220441" y="7133970"/>
            <a:ext cx="781685" cy="718185"/>
          </a:xfrm>
          <a:prstGeom prst="rect">
            <a:avLst/>
          </a:prstGeom>
          <a:solidFill>
            <a:srgbClr val="FFFFFF"/>
          </a:solidFill>
          <a:ln w="6348">
            <a:solidFill>
              <a:srgbClr val="787878"/>
            </a:solidFill>
          </a:ln>
        </p:spPr>
        <p:txBody>
          <a:bodyPr vert="horz" wrap="square" lIns="0" tIns="20764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635"/>
              </a:spcBef>
            </a:pPr>
            <a:r>
              <a:rPr sz="1700" spc="-50" dirty="0">
                <a:latin typeface="Malgun Gothic"/>
                <a:cs typeface="Malgun Gothic"/>
              </a:rPr>
              <a:t>◎</a:t>
            </a:r>
            <a:endParaRPr sz="1700">
              <a:latin typeface="Malgun Gothic"/>
              <a:cs typeface="Malgun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52500" y="964691"/>
            <a:ext cx="16485235" cy="1614170"/>
            <a:chOff x="952500" y="964691"/>
            <a:chExt cx="16485235" cy="16141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4607" y="1054607"/>
              <a:ext cx="16383000" cy="1524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2500" y="964691"/>
              <a:ext cx="16383000" cy="1524000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4607" y="2869692"/>
              <a:ext cx="16383000" cy="656691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</p:grp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30" dirty="0"/>
              <a:t>졸</a:t>
            </a:r>
            <a:r>
              <a:rPr spc="-95" dirty="0"/>
              <a:t>업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</a:t>
            </a:r>
            <a:r>
              <a:rPr spc="-95" dirty="0"/>
              <a:t>인</a:t>
            </a:r>
            <a:r>
              <a:rPr spc="-90" dirty="0"/>
              <a:t>/</a:t>
            </a:r>
            <a:r>
              <a:rPr spc="-830" dirty="0"/>
              <a:t>교</a:t>
            </a:r>
            <a:r>
              <a:rPr spc="-95" dirty="0"/>
              <a:t>양</a:t>
            </a:r>
            <a:r>
              <a:rPr spc="-830" dirty="0"/>
              <a:t>이</a:t>
            </a:r>
            <a:r>
              <a:rPr spc="-95" dirty="0"/>
              <a:t>수</a:t>
            </a:r>
            <a:r>
              <a:rPr spc="-830" dirty="0"/>
              <a:t>기</a:t>
            </a:r>
            <a:r>
              <a:rPr spc="-95" dirty="0"/>
              <a:t>준</a:t>
            </a:r>
            <a:r>
              <a:rPr spc="-830" dirty="0"/>
              <a:t>확인</a:t>
            </a:r>
          </a:p>
        </p:txBody>
      </p:sp>
      <p:grpSp>
        <p:nvGrpSpPr>
          <p:cNvPr id="19" name="object 19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1816354" y="3037458"/>
            <a:ext cx="6730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330" indent="-341630">
              <a:lnSpc>
                <a:spcPct val="100000"/>
              </a:lnSpc>
              <a:spcBef>
                <a:spcPts val="95"/>
              </a:spcBef>
              <a:buFont typeface="Arial"/>
              <a:buChar char="●"/>
              <a:tabLst>
                <a:tab pos="354330" algn="l"/>
              </a:tabLst>
            </a:pP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교양필수</a:t>
            </a:r>
            <a:r>
              <a:rPr sz="28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과목</a:t>
            </a:r>
            <a:r>
              <a:rPr sz="2800" b="1" spc="-17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안내</a:t>
            </a:r>
            <a:r>
              <a:rPr sz="2800" b="1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155" dirty="0">
                <a:solidFill>
                  <a:srgbClr val="2A2A2A"/>
                </a:solidFill>
                <a:latin typeface="Malgun Gothic"/>
                <a:cs typeface="Malgun Gothic"/>
              </a:rPr>
              <a:t>[기초교양</a:t>
            </a:r>
            <a:r>
              <a:rPr sz="2800" b="1" spc="-1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190" dirty="0">
                <a:solidFill>
                  <a:srgbClr val="2A2A2A"/>
                </a:solidFill>
                <a:latin typeface="Malgun Gothic"/>
                <a:cs typeface="Malgun Gothic"/>
              </a:rPr>
              <a:t>/</a:t>
            </a:r>
            <a:r>
              <a:rPr sz="2800" b="1" spc="-18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spc="-204" dirty="0">
                <a:solidFill>
                  <a:srgbClr val="2A2A2A"/>
                </a:solidFill>
                <a:latin typeface="Malgun Gothic"/>
                <a:cs typeface="Malgun Gothic"/>
              </a:rPr>
              <a:t>핵심교양</a:t>
            </a:r>
            <a:r>
              <a:rPr sz="28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800" b="1" dirty="0">
                <a:solidFill>
                  <a:srgbClr val="2A2A2A"/>
                </a:solidFill>
                <a:latin typeface="Malgun Gothic"/>
                <a:cs typeface="Malgun Gothic"/>
              </a:rPr>
              <a:t>]</a:t>
            </a:r>
            <a:endParaRPr sz="2800">
              <a:latin typeface="Malgun Gothic"/>
              <a:cs typeface="Malgun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00426" y="4903165"/>
            <a:ext cx="12842240" cy="26930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330" indent="-34163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354330" algn="l"/>
              </a:tabLst>
            </a:pPr>
            <a:r>
              <a:rPr sz="2500" spc="-100" dirty="0">
                <a:solidFill>
                  <a:srgbClr val="2A2A2A"/>
                </a:solidFill>
                <a:latin typeface="Malgun Gothic"/>
                <a:cs typeface="Malgun Gothic"/>
              </a:rPr>
              <a:t>기초교양,</a:t>
            </a:r>
            <a:r>
              <a:rPr sz="2500" spc="-17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핵심교양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과목은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17A8F0"/>
                </a:solidFill>
                <a:latin typeface="Malgun Gothic"/>
                <a:cs typeface="Malgun Gothic"/>
              </a:rPr>
              <a:t>반드시</a:t>
            </a:r>
            <a:r>
              <a:rPr sz="2500" spc="-165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17A8F0"/>
                </a:solidFill>
                <a:latin typeface="Malgun Gothic"/>
                <a:cs typeface="Malgun Gothic"/>
              </a:rPr>
              <a:t>이수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해야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17A8F0"/>
                </a:solidFill>
                <a:latin typeface="Malgun Gothic"/>
                <a:cs typeface="Malgun Gothic"/>
              </a:rPr>
              <a:t>졸업</a:t>
            </a:r>
            <a:r>
              <a:rPr sz="2500" spc="-165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500" dirty="0">
                <a:solidFill>
                  <a:srgbClr val="17A8F0"/>
                </a:solidFill>
                <a:latin typeface="Malgun Gothic"/>
                <a:cs typeface="Malgun Gothic"/>
              </a:rPr>
              <a:t>가능</a:t>
            </a:r>
            <a:r>
              <a:rPr sz="2500" dirty="0">
                <a:latin typeface="Malgun Gothic"/>
                <a:cs typeface="Malgun Gothic"/>
              </a:rPr>
              <a:t>(</a:t>
            </a:r>
            <a:r>
              <a:rPr sz="2500" dirty="0">
                <a:solidFill>
                  <a:srgbClr val="2A2A2A"/>
                </a:solidFill>
                <a:latin typeface="Malgun Gothic"/>
                <a:cs typeface="Malgun Gothic"/>
              </a:rPr>
              <a:t>1,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80" dirty="0">
                <a:solidFill>
                  <a:srgbClr val="2A2A2A"/>
                </a:solidFill>
                <a:latin typeface="Malgun Gothic"/>
                <a:cs typeface="Malgun Gothic"/>
              </a:rPr>
              <a:t>2학년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재학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중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이수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25" dirty="0">
                <a:solidFill>
                  <a:srgbClr val="2A2A2A"/>
                </a:solidFill>
                <a:latin typeface="Malgun Gothic"/>
                <a:cs typeface="Malgun Gothic"/>
              </a:rPr>
              <a:t>추천)</a:t>
            </a:r>
            <a:endParaRPr sz="2500">
              <a:latin typeface="Malgun Gothic"/>
              <a:cs typeface="Malgun Gothic"/>
            </a:endParaRPr>
          </a:p>
          <a:p>
            <a:pPr marL="353695" indent="-340995">
              <a:lnSpc>
                <a:spcPct val="100000"/>
              </a:lnSpc>
              <a:spcBef>
                <a:spcPts val="3005"/>
              </a:spcBef>
              <a:buAutoNum type="arabicPeriod"/>
              <a:tabLst>
                <a:tab pos="353695" algn="l"/>
              </a:tabLst>
            </a:pPr>
            <a:r>
              <a:rPr sz="2500" dirty="0">
                <a:solidFill>
                  <a:srgbClr val="2A2A2A"/>
                </a:solidFill>
                <a:latin typeface="Malgun Gothic"/>
                <a:cs typeface="Malgun Gothic"/>
              </a:rPr>
              <a:t>Citizen</a:t>
            </a:r>
            <a:r>
              <a:rPr sz="2500" spc="-12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80" dirty="0">
                <a:solidFill>
                  <a:srgbClr val="2A2A2A"/>
                </a:solidFill>
                <a:latin typeface="Malgun Gothic"/>
                <a:cs typeface="Malgun Gothic"/>
              </a:rPr>
              <a:t>I</a:t>
            </a:r>
            <a:r>
              <a:rPr sz="2500" spc="-130" dirty="0">
                <a:solidFill>
                  <a:srgbClr val="2A2A2A"/>
                </a:solidFill>
                <a:latin typeface="Malgun Gothic"/>
                <a:cs typeface="Malgun Gothic"/>
              </a:rPr>
              <a:t> ~</a:t>
            </a:r>
            <a:r>
              <a:rPr sz="25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65" dirty="0">
                <a:solidFill>
                  <a:srgbClr val="2A2A2A"/>
                </a:solidFill>
                <a:latin typeface="Malgun Gothic"/>
                <a:cs typeface="Malgun Gothic"/>
              </a:rPr>
              <a:t>IV는</a:t>
            </a:r>
            <a:r>
              <a:rPr sz="25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80" dirty="0">
                <a:solidFill>
                  <a:srgbClr val="17A8F0"/>
                </a:solidFill>
                <a:latin typeface="Malgun Gothic"/>
                <a:cs typeface="Malgun Gothic"/>
              </a:rPr>
              <a:t>1학년</a:t>
            </a:r>
            <a:r>
              <a:rPr sz="2500" spc="-130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500" spc="-120" dirty="0">
                <a:solidFill>
                  <a:srgbClr val="17A8F0"/>
                </a:solidFill>
                <a:latin typeface="Malgun Gothic"/>
                <a:cs typeface="Malgun Gothic"/>
              </a:rPr>
              <a:t>1학기부터</a:t>
            </a:r>
            <a:r>
              <a:rPr sz="2500" spc="-130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500" spc="-80" dirty="0">
                <a:solidFill>
                  <a:srgbClr val="17A8F0"/>
                </a:solidFill>
                <a:latin typeface="Malgun Gothic"/>
                <a:cs typeface="Malgun Gothic"/>
              </a:rPr>
              <a:t>2학년</a:t>
            </a:r>
            <a:r>
              <a:rPr sz="2500" spc="-130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500" spc="-120" dirty="0">
                <a:solidFill>
                  <a:srgbClr val="17A8F0"/>
                </a:solidFill>
                <a:latin typeface="Malgun Gothic"/>
                <a:cs typeface="Malgun Gothic"/>
              </a:rPr>
              <a:t>2학기</a:t>
            </a:r>
            <a:r>
              <a:rPr sz="2500" spc="-120" dirty="0">
                <a:solidFill>
                  <a:srgbClr val="2A2A2A"/>
                </a:solidFill>
                <a:latin typeface="Malgun Gothic"/>
                <a:cs typeface="Malgun Gothic"/>
              </a:rPr>
              <a:t>까지</a:t>
            </a:r>
            <a:r>
              <a:rPr sz="25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순차적으로</a:t>
            </a:r>
            <a:r>
              <a:rPr sz="25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25" dirty="0">
                <a:solidFill>
                  <a:srgbClr val="2A2A2A"/>
                </a:solidFill>
                <a:latin typeface="Malgun Gothic"/>
                <a:cs typeface="Malgun Gothic"/>
              </a:rPr>
              <a:t>이수</a:t>
            </a:r>
            <a:endParaRPr sz="2500">
              <a:latin typeface="Malgun Gothic"/>
              <a:cs typeface="Malgun Gothic"/>
            </a:endParaRPr>
          </a:p>
          <a:p>
            <a:pPr marL="353695" indent="-340995">
              <a:lnSpc>
                <a:spcPct val="100000"/>
              </a:lnSpc>
              <a:spcBef>
                <a:spcPts val="3000"/>
              </a:spcBef>
              <a:buAutoNum type="arabicPeriod"/>
              <a:tabLst>
                <a:tab pos="353695" algn="l"/>
              </a:tabLst>
            </a:pP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핵심교양</a:t>
            </a:r>
            <a:r>
              <a:rPr sz="2500" spc="-1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자기탐색과</a:t>
            </a:r>
            <a:r>
              <a:rPr sz="2500" spc="-16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성장비전은</a:t>
            </a:r>
            <a:r>
              <a:rPr sz="2500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dirty="0">
                <a:solidFill>
                  <a:srgbClr val="2A2A2A"/>
                </a:solidFill>
                <a:latin typeface="Malgun Gothic"/>
                <a:cs typeface="Malgun Gothic"/>
              </a:rPr>
              <a:t>1학기,</a:t>
            </a:r>
            <a:r>
              <a:rPr sz="2500" spc="-1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미래설계와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창직은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20" dirty="0">
                <a:solidFill>
                  <a:srgbClr val="2A2A2A"/>
                </a:solidFill>
                <a:latin typeface="Malgun Gothic"/>
                <a:cs typeface="Malgun Gothic"/>
              </a:rPr>
              <a:t>2학기에만</a:t>
            </a:r>
            <a:r>
              <a:rPr sz="2500" spc="-16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25" dirty="0">
                <a:solidFill>
                  <a:srgbClr val="2A2A2A"/>
                </a:solidFill>
                <a:latin typeface="Malgun Gothic"/>
                <a:cs typeface="Malgun Gothic"/>
              </a:rPr>
              <a:t>개설</a:t>
            </a:r>
            <a:endParaRPr sz="2500">
              <a:latin typeface="Malgun Gothic"/>
              <a:cs typeface="Malgun Gothic"/>
            </a:endParaRPr>
          </a:p>
          <a:p>
            <a:pPr marL="353695" indent="-340995">
              <a:lnSpc>
                <a:spcPct val="100000"/>
              </a:lnSpc>
              <a:spcBef>
                <a:spcPts val="3000"/>
              </a:spcBef>
              <a:buAutoNum type="arabicPeriod"/>
              <a:tabLst>
                <a:tab pos="353695" algn="l"/>
              </a:tabLst>
            </a:pPr>
            <a:r>
              <a:rPr sz="2500" spc="-110" dirty="0">
                <a:solidFill>
                  <a:srgbClr val="2A2A2A"/>
                </a:solidFill>
                <a:latin typeface="Malgun Gothic"/>
                <a:cs typeface="Malgun Gothic"/>
              </a:rPr>
              <a:t>(핵교)JB지역혁신프로젝트와</a:t>
            </a:r>
            <a:r>
              <a:rPr sz="2500" spc="-16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미래설계</a:t>
            </a:r>
            <a:r>
              <a:rPr sz="2500" spc="-16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창직은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팀플이므로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한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학기에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75" dirty="0">
                <a:solidFill>
                  <a:srgbClr val="2A2A2A"/>
                </a:solidFill>
                <a:latin typeface="Malgun Gothic"/>
                <a:cs typeface="Malgun Gothic"/>
              </a:rPr>
              <a:t>한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과목만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듣는</a:t>
            </a:r>
            <a:r>
              <a:rPr sz="2500" spc="-1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180" dirty="0">
                <a:solidFill>
                  <a:srgbClr val="2A2A2A"/>
                </a:solidFill>
                <a:latin typeface="Malgun Gothic"/>
                <a:cs typeface="Malgun Gothic"/>
              </a:rPr>
              <a:t>것을</a:t>
            </a:r>
            <a:r>
              <a:rPr sz="2500" spc="-1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500" spc="-25" dirty="0">
                <a:solidFill>
                  <a:srgbClr val="2A2A2A"/>
                </a:solidFill>
                <a:latin typeface="Malgun Gothic"/>
                <a:cs typeface="Malgun Gothic"/>
              </a:rPr>
              <a:t>추천</a:t>
            </a:r>
            <a:endParaRPr sz="2500">
              <a:latin typeface="Malgun Gothic"/>
              <a:cs typeface="Malgun Gothic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833229" y="8734806"/>
            <a:ext cx="6727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240" dirty="0">
                <a:solidFill>
                  <a:srgbClr val="2A2A2A"/>
                </a:solidFill>
                <a:latin typeface="Malgun Gothic"/>
                <a:cs typeface="Malgun Gothic"/>
              </a:rPr>
              <a:t>※</a:t>
            </a:r>
            <a:r>
              <a:rPr sz="18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인원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초과로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4" dirty="0">
                <a:solidFill>
                  <a:srgbClr val="2A2A2A"/>
                </a:solidFill>
                <a:latin typeface="Malgun Gothic"/>
                <a:cs typeface="Malgun Gothic"/>
              </a:rPr>
              <a:t>수강신청을</a:t>
            </a:r>
            <a:r>
              <a:rPr sz="1800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4" dirty="0">
                <a:solidFill>
                  <a:srgbClr val="2A2A2A"/>
                </a:solidFill>
                <a:latin typeface="Malgun Gothic"/>
                <a:cs typeface="Malgun Gothic"/>
              </a:rPr>
              <a:t>하지</a:t>
            </a:r>
            <a:r>
              <a:rPr sz="1800" spc="-14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못한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과목은</a:t>
            </a:r>
            <a:r>
              <a:rPr sz="18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추후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학기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4" dirty="0">
                <a:solidFill>
                  <a:srgbClr val="2A2A2A"/>
                </a:solidFill>
                <a:latin typeface="Malgun Gothic"/>
                <a:cs typeface="Malgun Gothic"/>
              </a:rPr>
              <a:t>및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110" dirty="0">
                <a:solidFill>
                  <a:srgbClr val="2A2A2A"/>
                </a:solidFill>
                <a:latin typeface="Malgun Gothic"/>
                <a:cs typeface="Malgun Gothic"/>
              </a:rPr>
              <a:t>학년에</a:t>
            </a:r>
            <a:r>
              <a:rPr sz="18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1800" spc="-90" dirty="0">
                <a:solidFill>
                  <a:srgbClr val="2A2A2A"/>
                </a:solidFill>
                <a:latin typeface="Malgun Gothic"/>
                <a:cs typeface="Malgun Gothic"/>
              </a:rPr>
              <a:t>이수</a:t>
            </a:r>
            <a:endParaRPr sz="1800">
              <a:latin typeface="Malgun Gothic"/>
              <a:cs typeface="Malgun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25" dirty="0"/>
              <a:t>이</a:t>
            </a:r>
            <a:r>
              <a:rPr spc="-90" dirty="0"/>
              <a:t>수시</a:t>
            </a:r>
            <a:r>
              <a:rPr spc="-825" dirty="0"/>
              <a:t>주의사항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2400426" y="3642740"/>
            <a:ext cx="11767185" cy="4512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330" indent="-341630">
              <a:lnSpc>
                <a:spcPts val="2900"/>
              </a:lnSpc>
              <a:spcBef>
                <a:spcPts val="100"/>
              </a:spcBef>
              <a:buAutoNum type="arabicPeriod"/>
              <a:tabLst>
                <a:tab pos="354330" algn="l"/>
              </a:tabLst>
            </a:pPr>
            <a:r>
              <a:rPr sz="2600" b="1" spc="-165" dirty="0">
                <a:latin typeface="Malgun Gothic"/>
                <a:cs typeface="Malgun Gothic"/>
              </a:rPr>
              <a:t>비교과</a:t>
            </a:r>
            <a:r>
              <a:rPr sz="2600" b="1" spc="-160" dirty="0">
                <a:latin typeface="Malgun Gothic"/>
                <a:cs typeface="Malgun Gothic"/>
              </a:rPr>
              <a:t> </a:t>
            </a:r>
            <a:r>
              <a:rPr sz="2600" b="1" spc="-25" dirty="0">
                <a:latin typeface="Malgun Gothic"/>
                <a:cs typeface="Malgun Gothic"/>
              </a:rPr>
              <a:t>과정</a:t>
            </a:r>
            <a:endParaRPr sz="2600">
              <a:latin typeface="Malgun Gothic"/>
              <a:cs typeface="Malgun Gothic"/>
            </a:endParaRPr>
          </a:p>
          <a:p>
            <a:pPr marL="12700">
              <a:lnSpc>
                <a:spcPts val="2900"/>
              </a:lnSpc>
            </a:pPr>
            <a:r>
              <a:rPr sz="2600" spc="-165" dirty="0">
                <a:latin typeface="Malgun Gothic"/>
                <a:cs typeface="Malgun Gothic"/>
              </a:rPr>
              <a:t>비교과</a:t>
            </a:r>
            <a:r>
              <a:rPr sz="2600" spc="-135" dirty="0">
                <a:latin typeface="Malgun Gothic"/>
                <a:cs typeface="Malgun Gothic"/>
              </a:rPr>
              <a:t> </a:t>
            </a:r>
            <a:r>
              <a:rPr sz="2600" spc="-40" dirty="0">
                <a:latin typeface="Malgun Gothic"/>
                <a:cs typeface="Malgun Gothic"/>
              </a:rPr>
              <a:t>점수(JB-</a:t>
            </a:r>
            <a:r>
              <a:rPr sz="2600" spc="120" dirty="0">
                <a:latin typeface="Malgun Gothic"/>
                <a:cs typeface="Malgun Gothic"/>
              </a:rPr>
              <a:t>HEXA)</a:t>
            </a:r>
            <a:r>
              <a:rPr sz="2600" spc="-155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인증</a:t>
            </a:r>
            <a:r>
              <a:rPr sz="2600" spc="-135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점수</a:t>
            </a:r>
            <a:r>
              <a:rPr sz="2600" spc="-150" dirty="0">
                <a:latin typeface="Malgun Gothic"/>
                <a:cs typeface="Malgun Gothic"/>
              </a:rPr>
              <a:t> </a:t>
            </a:r>
            <a:r>
              <a:rPr sz="2600" dirty="0">
                <a:solidFill>
                  <a:srgbClr val="17A8F0"/>
                </a:solidFill>
                <a:latin typeface="Malgun Gothic"/>
                <a:cs typeface="Malgun Gothic"/>
              </a:rPr>
              <a:t>30점</a:t>
            </a:r>
            <a:r>
              <a:rPr sz="2600" spc="-150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600" spc="-25" dirty="0">
                <a:solidFill>
                  <a:srgbClr val="17A8F0"/>
                </a:solidFill>
                <a:latin typeface="Malgun Gothic"/>
                <a:cs typeface="Malgun Gothic"/>
              </a:rPr>
              <a:t>이상</a:t>
            </a:r>
            <a:endParaRPr sz="260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220"/>
              </a:spcBef>
            </a:pPr>
            <a:endParaRPr sz="2600">
              <a:latin typeface="Malgun Gothic"/>
              <a:cs typeface="Malgun Gothic"/>
            </a:endParaRPr>
          </a:p>
          <a:p>
            <a:pPr marL="497205" indent="-484505">
              <a:lnSpc>
                <a:spcPts val="2905"/>
              </a:lnSpc>
              <a:buAutoNum type="arabicPeriod" startAt="2"/>
              <a:tabLst>
                <a:tab pos="497205" algn="l"/>
              </a:tabLst>
            </a:pPr>
            <a:r>
              <a:rPr sz="2600" b="1" spc="-25" dirty="0">
                <a:latin typeface="Malgun Gothic"/>
                <a:cs typeface="Malgun Gothic"/>
              </a:rPr>
              <a:t>전공</a:t>
            </a:r>
            <a:endParaRPr sz="2600">
              <a:latin typeface="Malgun Gothic"/>
              <a:cs typeface="Malgun Gothic"/>
            </a:endParaRPr>
          </a:p>
          <a:p>
            <a:pPr marL="12700">
              <a:lnSpc>
                <a:spcPts val="2905"/>
              </a:lnSpc>
            </a:pPr>
            <a:r>
              <a:rPr sz="2600" spc="-25" dirty="0">
                <a:solidFill>
                  <a:srgbClr val="17A8F0"/>
                </a:solidFill>
                <a:latin typeface="Malgun Gothic"/>
                <a:cs typeface="Malgun Gothic"/>
              </a:rPr>
              <a:t>전공학점(135학점)</a:t>
            </a:r>
            <a:r>
              <a:rPr sz="2600" spc="-175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미이수</a:t>
            </a:r>
            <a:r>
              <a:rPr sz="2600" spc="-17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시</a:t>
            </a:r>
            <a:r>
              <a:rPr sz="2600" spc="-155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졸업이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불가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155" dirty="0">
                <a:latin typeface="Malgun Gothic"/>
                <a:cs typeface="Malgun Gothic"/>
              </a:rPr>
              <a:t>(</a:t>
            </a:r>
            <a:r>
              <a:rPr sz="2600" spc="-17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복수전공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시</a:t>
            </a:r>
            <a:r>
              <a:rPr sz="2600" spc="-155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전공필수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이수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조건은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-25" dirty="0">
                <a:latin typeface="Malgun Gothic"/>
                <a:cs typeface="Malgun Gothic"/>
              </a:rPr>
              <a:t>면제)</a:t>
            </a:r>
            <a:endParaRPr sz="260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2895"/>
              </a:spcBef>
            </a:pPr>
            <a:endParaRPr sz="2600">
              <a:latin typeface="Malgun Gothic"/>
              <a:cs typeface="Malgun Gothic"/>
            </a:endParaRPr>
          </a:p>
          <a:p>
            <a:pPr marL="12700">
              <a:lnSpc>
                <a:spcPts val="2900"/>
              </a:lnSpc>
            </a:pPr>
            <a:r>
              <a:rPr sz="2600" b="1" dirty="0">
                <a:latin typeface="Malgun Gothic"/>
                <a:cs typeface="Malgun Gothic"/>
              </a:rPr>
              <a:t>#</a:t>
            </a:r>
            <a:r>
              <a:rPr sz="2600" b="1" spc="-190" dirty="0">
                <a:latin typeface="Malgun Gothic"/>
                <a:cs typeface="Malgun Gothic"/>
              </a:rPr>
              <a:t> </a:t>
            </a:r>
            <a:r>
              <a:rPr sz="2600" b="1" spc="-25" dirty="0">
                <a:latin typeface="Malgun Gothic"/>
                <a:cs typeface="Malgun Gothic"/>
              </a:rPr>
              <a:t>편입생</a:t>
            </a:r>
            <a:endParaRPr sz="2600">
              <a:latin typeface="Malgun Gothic"/>
              <a:cs typeface="Malgun Gothic"/>
            </a:endParaRPr>
          </a:p>
          <a:p>
            <a:pPr marL="316865" lvl="1" indent="-212725">
              <a:lnSpc>
                <a:spcPts val="2680"/>
              </a:lnSpc>
              <a:buChar char="-"/>
              <a:tabLst>
                <a:tab pos="316865" algn="l"/>
              </a:tabLst>
            </a:pPr>
            <a:r>
              <a:rPr sz="2600" spc="-165" dirty="0">
                <a:latin typeface="Malgun Gothic"/>
                <a:cs typeface="Malgun Gothic"/>
              </a:rPr>
              <a:t>교양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-40" dirty="0">
                <a:latin typeface="Malgun Gothic"/>
                <a:cs typeface="Malgun Gothic"/>
              </a:rPr>
              <a:t>이수:</a:t>
            </a:r>
            <a:r>
              <a:rPr sz="2600" spc="-17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전공의</a:t>
            </a:r>
            <a:r>
              <a:rPr sz="2600" spc="-16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최소학점</a:t>
            </a:r>
            <a:r>
              <a:rPr sz="2600" spc="-155" dirty="0">
                <a:latin typeface="Malgun Gothic"/>
                <a:cs typeface="Malgun Gothic"/>
              </a:rPr>
              <a:t> </a:t>
            </a:r>
            <a:r>
              <a:rPr sz="2600" spc="-10" dirty="0">
                <a:solidFill>
                  <a:srgbClr val="17A8F0"/>
                </a:solidFill>
                <a:latin typeface="Malgun Gothic"/>
                <a:cs typeface="Malgun Gothic"/>
              </a:rPr>
              <a:t>(36학점</a:t>
            </a:r>
            <a:r>
              <a:rPr sz="2600" spc="-10" dirty="0">
                <a:latin typeface="Malgun Gothic"/>
                <a:cs typeface="Malgun Gothic"/>
              </a:rPr>
              <a:t>)과</a:t>
            </a:r>
            <a:endParaRPr sz="2600">
              <a:latin typeface="Malgun Gothic"/>
              <a:cs typeface="Malgun Gothic"/>
            </a:endParaRPr>
          </a:p>
          <a:p>
            <a:pPr marL="316230" marR="114300" lvl="1" indent="-212725">
              <a:lnSpc>
                <a:spcPts val="2690"/>
              </a:lnSpc>
              <a:spcBef>
                <a:spcPts val="229"/>
              </a:spcBef>
              <a:buChar char="-"/>
              <a:tabLst>
                <a:tab pos="1670685" algn="l"/>
              </a:tabLst>
            </a:pPr>
            <a:r>
              <a:rPr sz="2600" spc="-90" dirty="0">
                <a:latin typeface="Malgun Gothic"/>
                <a:cs typeface="Malgun Gothic"/>
              </a:rPr>
              <a:t>전공학점:</a:t>
            </a:r>
            <a:r>
              <a:rPr sz="2600" spc="-150" dirty="0">
                <a:latin typeface="Malgun Gothic"/>
                <a:cs typeface="Malgun Gothic"/>
              </a:rPr>
              <a:t> </a:t>
            </a:r>
            <a:r>
              <a:rPr sz="2600" spc="-165" dirty="0">
                <a:solidFill>
                  <a:srgbClr val="17A8F0"/>
                </a:solidFill>
                <a:latin typeface="Malgun Gothic"/>
                <a:cs typeface="Malgun Gothic"/>
              </a:rPr>
              <a:t>전적 대학</a:t>
            </a:r>
            <a:r>
              <a:rPr sz="2600" spc="-155" dirty="0">
                <a:solidFill>
                  <a:srgbClr val="17A8F0"/>
                </a:solidFill>
                <a:latin typeface="Malgun Gothic"/>
                <a:cs typeface="Malgun Gothic"/>
              </a:rPr>
              <a:t> </a:t>
            </a:r>
            <a:r>
              <a:rPr sz="2600" spc="-165" dirty="0">
                <a:solidFill>
                  <a:srgbClr val="17A8F0"/>
                </a:solidFill>
                <a:latin typeface="Malgun Gothic"/>
                <a:cs typeface="Malgun Gothic"/>
              </a:rPr>
              <a:t>인정학점</a:t>
            </a:r>
            <a:r>
              <a:rPr sz="2600" spc="-165" dirty="0">
                <a:latin typeface="Malgun Gothic"/>
                <a:cs typeface="Malgun Gothic"/>
              </a:rPr>
              <a:t>을</a:t>
            </a:r>
            <a:r>
              <a:rPr sz="2600" spc="-155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포함하여</a:t>
            </a:r>
            <a:r>
              <a:rPr sz="2600" spc="-135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사진영상학전공</a:t>
            </a:r>
            <a:r>
              <a:rPr sz="2600" spc="-15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졸업</a:t>
            </a:r>
            <a:r>
              <a:rPr sz="2600" spc="-155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학점</a:t>
            </a:r>
            <a:r>
              <a:rPr sz="2600" spc="-155" dirty="0">
                <a:latin typeface="Malgun Gothic"/>
                <a:cs typeface="Malgun Gothic"/>
              </a:rPr>
              <a:t> </a:t>
            </a:r>
            <a:r>
              <a:rPr sz="2600" spc="-10" dirty="0">
                <a:solidFill>
                  <a:srgbClr val="17A8F0"/>
                </a:solidFill>
                <a:latin typeface="Malgun Gothic"/>
                <a:cs typeface="Malgun Gothic"/>
              </a:rPr>
              <a:t>(135학점)</a:t>
            </a:r>
            <a:r>
              <a:rPr sz="2600" spc="-10" dirty="0">
                <a:latin typeface="Malgun Gothic"/>
                <a:cs typeface="Malgun Gothic"/>
              </a:rPr>
              <a:t>과 	</a:t>
            </a:r>
            <a:r>
              <a:rPr sz="2600" spc="-165" dirty="0">
                <a:latin typeface="Malgun Gothic"/>
                <a:cs typeface="Malgun Gothic"/>
              </a:rPr>
              <a:t>졸업</a:t>
            </a:r>
            <a:r>
              <a:rPr sz="2600" spc="-190" dirty="0">
                <a:latin typeface="Malgun Gothic"/>
                <a:cs typeface="Malgun Gothic"/>
              </a:rPr>
              <a:t> </a:t>
            </a:r>
            <a:r>
              <a:rPr sz="2600" spc="-165" dirty="0">
                <a:latin typeface="Malgun Gothic"/>
                <a:cs typeface="Malgun Gothic"/>
              </a:rPr>
              <a:t>요건</a:t>
            </a:r>
            <a:r>
              <a:rPr sz="2600" spc="-170" dirty="0">
                <a:latin typeface="Malgun Gothic"/>
                <a:cs typeface="Malgun Gothic"/>
              </a:rPr>
              <a:t> </a:t>
            </a:r>
            <a:r>
              <a:rPr sz="2600" spc="-25" dirty="0">
                <a:latin typeface="Malgun Gothic"/>
                <a:cs typeface="Malgun Gothic"/>
              </a:rPr>
              <a:t>충족</a:t>
            </a:r>
            <a:endParaRPr sz="2600">
              <a:latin typeface="Malgun Gothic"/>
              <a:cs typeface="Malgun Gothi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ko-KR" altLang="en-US" spc="-765"/>
              <a:t>토목공학전</a:t>
            </a:r>
            <a:r>
              <a:rPr lang="ko-KR" altLang="en-US" spc="-55"/>
              <a:t>공</a:t>
            </a:r>
            <a:r>
              <a:rPr spc="-765" dirty="0" err="1"/>
              <a:t>교과</a:t>
            </a:r>
            <a:r>
              <a:rPr spc="-30" dirty="0" err="1"/>
              <a:t>목</a:t>
            </a:r>
            <a:r>
              <a:rPr spc="-765" dirty="0" err="1"/>
              <a:t>확</a:t>
            </a:r>
            <a:r>
              <a:rPr spc="-30" dirty="0" err="1"/>
              <a:t>인</a:t>
            </a:r>
            <a:r>
              <a:rPr spc="-720" dirty="0"/>
              <a:t>(</a:t>
            </a:r>
            <a:r>
              <a:rPr spc="-725" dirty="0"/>
              <a:t>1</a:t>
            </a:r>
            <a:r>
              <a:rPr spc="-765" dirty="0"/>
              <a:t>학</a:t>
            </a:r>
            <a:r>
              <a:rPr spc="-770" dirty="0"/>
              <a:t>년</a:t>
            </a:r>
            <a:r>
              <a:rPr lang="en-US" spc="-770" dirty="0"/>
              <a:t> 1</a:t>
            </a:r>
            <a:r>
              <a:rPr lang="ko-KR" altLang="en-US" spc="-770" dirty="0"/>
              <a:t>학기</a:t>
            </a:r>
            <a:r>
              <a:rPr spc="-225" dirty="0"/>
              <a:t>)</a:t>
            </a:r>
          </a:p>
        </p:txBody>
      </p:sp>
      <p:grpSp>
        <p:nvGrpSpPr>
          <p:cNvPr id="125" name="object 125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126" name="object 12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pic>
        <p:nvPicPr>
          <p:cNvPr id="133" name="그림 132" descr="텍스트, 라인, 영수증, 스크린샷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762E43A-3ED8-8CBC-FC51-734B7976AC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554" y="2933700"/>
            <a:ext cx="14950104" cy="6248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25" dirty="0"/>
              <a:t>신입</a:t>
            </a:r>
            <a:r>
              <a:rPr spc="-95" dirty="0"/>
              <a:t>생</a:t>
            </a:r>
            <a:r>
              <a:rPr spc="-825" dirty="0"/>
              <a:t>수강신</a:t>
            </a:r>
            <a:r>
              <a:rPr spc="-105" dirty="0"/>
              <a:t>청</a:t>
            </a:r>
            <a:r>
              <a:rPr spc="-825" dirty="0"/>
              <a:t>가</a:t>
            </a:r>
            <a:r>
              <a:rPr spc="-90" dirty="0"/>
              <a:t>능</a:t>
            </a:r>
            <a:r>
              <a:rPr spc="-825" dirty="0"/>
              <a:t>학</a:t>
            </a:r>
            <a:r>
              <a:rPr spc="-90" dirty="0"/>
              <a:t>점</a:t>
            </a:r>
            <a:r>
              <a:rPr spc="-85" dirty="0"/>
              <a:t>/</a:t>
            </a:r>
            <a:r>
              <a:rPr spc="-825" dirty="0"/>
              <a:t>교과</a:t>
            </a:r>
            <a:r>
              <a:rPr spc="-95" dirty="0"/>
              <a:t>목</a:t>
            </a:r>
            <a:r>
              <a:rPr spc="-825" dirty="0"/>
              <a:t>수강신</a:t>
            </a:r>
            <a:r>
              <a:rPr spc="-105" dirty="0"/>
              <a:t>청</a:t>
            </a:r>
            <a:r>
              <a:rPr spc="-825" dirty="0"/>
              <a:t>순서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5706617" y="5460949"/>
            <a:ext cx="6257290" cy="1994535"/>
            <a:chOff x="5706617" y="5460949"/>
            <a:chExt cx="6257290" cy="1994535"/>
          </a:xfrm>
        </p:grpSpPr>
        <p:sp>
          <p:nvSpPr>
            <p:cNvPr id="15" name="object 15"/>
            <p:cNvSpPr/>
            <p:nvPr/>
          </p:nvSpPr>
          <p:spPr>
            <a:xfrm>
              <a:off x="5706617" y="5460949"/>
              <a:ext cx="6257290" cy="679450"/>
            </a:xfrm>
            <a:custGeom>
              <a:avLst/>
              <a:gdLst/>
              <a:ahLst/>
              <a:cxnLst/>
              <a:rect l="l" t="t" r="r" b="b"/>
              <a:pathLst>
                <a:path w="6257290" h="679450">
                  <a:moveTo>
                    <a:pt x="6256782" y="0"/>
                  </a:moveTo>
                  <a:lnTo>
                    <a:pt x="0" y="0"/>
                  </a:lnTo>
                  <a:lnTo>
                    <a:pt x="0" y="679246"/>
                  </a:lnTo>
                  <a:lnTo>
                    <a:pt x="6256782" y="679246"/>
                  </a:lnTo>
                  <a:lnTo>
                    <a:pt x="6256782" y="0"/>
                  </a:lnTo>
                  <a:close/>
                </a:path>
              </a:pathLst>
            </a:custGeom>
            <a:solidFill>
              <a:srgbClr val="F8E6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06617" y="6140196"/>
              <a:ext cx="6257290" cy="1315085"/>
            </a:xfrm>
            <a:custGeom>
              <a:avLst/>
              <a:gdLst/>
              <a:ahLst/>
              <a:cxnLst/>
              <a:rect l="l" t="t" r="r" b="b"/>
              <a:pathLst>
                <a:path w="6257290" h="1315084">
                  <a:moveTo>
                    <a:pt x="6256782" y="0"/>
                  </a:moveTo>
                  <a:lnTo>
                    <a:pt x="0" y="0"/>
                  </a:lnTo>
                  <a:lnTo>
                    <a:pt x="0" y="1314703"/>
                  </a:lnTo>
                  <a:lnTo>
                    <a:pt x="6256782" y="1314703"/>
                  </a:lnTo>
                  <a:lnTo>
                    <a:pt x="62567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5703443" y="5457825"/>
          <a:ext cx="6256655" cy="19932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566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8" name="object 18"/>
          <p:cNvGrpSpPr/>
          <p:nvPr/>
        </p:nvGrpSpPr>
        <p:grpSpPr>
          <a:xfrm>
            <a:off x="7700136" y="5672328"/>
            <a:ext cx="2378075" cy="245745"/>
            <a:chOff x="7700136" y="5672328"/>
            <a:chExt cx="2378075" cy="245745"/>
          </a:xfrm>
        </p:grpSpPr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00136" y="5672328"/>
              <a:ext cx="603503" cy="24536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78672" y="5672328"/>
              <a:ext cx="603503" cy="24536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55684" y="5672328"/>
              <a:ext cx="188975" cy="24536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50172" y="5672328"/>
              <a:ext cx="603503" cy="24536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27184" y="5672328"/>
              <a:ext cx="370331" cy="24536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74072" y="5672328"/>
              <a:ext cx="603961" cy="24536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876789" y="5672328"/>
              <a:ext cx="188975" cy="245363"/>
            </a:xfrm>
            <a:prstGeom prst="rect">
              <a:avLst/>
            </a:prstGeom>
          </p:spPr>
        </p:pic>
      </p:grpSp>
      <p:grpSp>
        <p:nvGrpSpPr>
          <p:cNvPr id="26" name="object 26"/>
          <p:cNvGrpSpPr/>
          <p:nvPr/>
        </p:nvGrpSpPr>
        <p:grpSpPr>
          <a:xfrm>
            <a:off x="8239632" y="6676390"/>
            <a:ext cx="1381125" cy="231775"/>
            <a:chOff x="8239632" y="6676390"/>
            <a:chExt cx="1381125" cy="231775"/>
          </a:xfrm>
        </p:grpSpPr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239632" y="6676390"/>
              <a:ext cx="667511" cy="23164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795892" y="6676390"/>
              <a:ext cx="379475" cy="231648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048876" y="6676390"/>
              <a:ext cx="381000" cy="23164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239376" y="6676390"/>
              <a:ext cx="381000" cy="231648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32" name="object 3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4254753" y="8627744"/>
            <a:ext cx="978916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54965" algn="l"/>
              </a:tabLst>
            </a:pPr>
            <a:r>
              <a:rPr sz="2300" spc="-155" dirty="0">
                <a:solidFill>
                  <a:srgbClr val="2A2A2A"/>
                </a:solidFill>
                <a:latin typeface="Malgun Gothic"/>
                <a:cs typeface="Malgun Gothic"/>
              </a:rPr>
              <a:t>수강신청</a:t>
            </a:r>
            <a:r>
              <a:rPr sz="23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150" dirty="0">
                <a:solidFill>
                  <a:srgbClr val="2A2A2A"/>
                </a:solidFill>
                <a:latin typeface="Malgun Gothic"/>
                <a:cs typeface="Malgun Gothic"/>
              </a:rPr>
              <a:t>학점이</a:t>
            </a:r>
            <a:r>
              <a:rPr sz="23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dirty="0">
                <a:solidFill>
                  <a:srgbClr val="2A2A2A"/>
                </a:solidFill>
                <a:latin typeface="Malgun Gothic"/>
                <a:cs typeface="Malgun Gothic"/>
              </a:rPr>
              <a:t>16학점</a:t>
            </a:r>
            <a:r>
              <a:rPr sz="2300" spc="-13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150" dirty="0">
                <a:solidFill>
                  <a:srgbClr val="2A2A2A"/>
                </a:solidFill>
                <a:latin typeface="Malgun Gothic"/>
                <a:cs typeface="Malgun Gothic"/>
              </a:rPr>
              <a:t>이상 자에</a:t>
            </a:r>
            <a:r>
              <a:rPr sz="23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150" dirty="0">
                <a:solidFill>
                  <a:srgbClr val="2A2A2A"/>
                </a:solidFill>
                <a:latin typeface="Malgun Gothic"/>
                <a:cs typeface="Malgun Gothic"/>
              </a:rPr>
              <a:t>한하여</a:t>
            </a:r>
            <a:r>
              <a:rPr sz="23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155" dirty="0">
                <a:solidFill>
                  <a:srgbClr val="2A2A2A"/>
                </a:solidFill>
                <a:latin typeface="Malgun Gothic"/>
                <a:cs typeface="Malgun Gothic"/>
              </a:rPr>
              <a:t>성적장학</a:t>
            </a:r>
            <a:r>
              <a:rPr sz="23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155" dirty="0">
                <a:solidFill>
                  <a:srgbClr val="2A2A2A"/>
                </a:solidFill>
                <a:latin typeface="Malgun Gothic"/>
                <a:cs typeface="Malgun Gothic"/>
              </a:rPr>
              <a:t>대상자로</a:t>
            </a:r>
            <a:r>
              <a:rPr sz="2300" spc="-13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150" dirty="0">
                <a:solidFill>
                  <a:srgbClr val="2A2A2A"/>
                </a:solidFill>
                <a:latin typeface="Malgun Gothic"/>
                <a:cs typeface="Malgun Gothic"/>
              </a:rPr>
              <a:t>선발될</a:t>
            </a:r>
            <a:r>
              <a:rPr sz="2300" spc="-15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145" dirty="0">
                <a:solidFill>
                  <a:srgbClr val="2A2A2A"/>
                </a:solidFill>
                <a:latin typeface="Malgun Gothic"/>
                <a:cs typeface="Malgun Gothic"/>
              </a:rPr>
              <a:t>수</a:t>
            </a:r>
            <a:r>
              <a:rPr sz="2300" spc="-14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300" spc="-35" dirty="0">
                <a:solidFill>
                  <a:srgbClr val="2A2A2A"/>
                </a:solidFill>
                <a:latin typeface="Malgun Gothic"/>
                <a:cs typeface="Malgun Gothic"/>
              </a:rPr>
              <a:t>있음</a:t>
            </a:r>
            <a:endParaRPr sz="2300">
              <a:latin typeface="Malgun Gothic"/>
              <a:cs typeface="Malgun Gothic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6312408" y="3374771"/>
            <a:ext cx="5354320" cy="585470"/>
            <a:chOff x="6312408" y="3374771"/>
            <a:chExt cx="5354320" cy="585470"/>
          </a:xfrm>
        </p:grpSpPr>
        <p:pic>
          <p:nvPicPr>
            <p:cNvPr id="36" name="object 3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312408" y="3374771"/>
              <a:ext cx="1664208" cy="585215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681214" y="3374771"/>
              <a:ext cx="2080260" cy="58521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467342" y="3374771"/>
              <a:ext cx="1248155" cy="58521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418317" y="3374771"/>
              <a:ext cx="1248155" cy="5852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6091" y="2781300"/>
            <a:ext cx="16701769" cy="6655434"/>
            <a:chOff x="736091" y="2781300"/>
            <a:chExt cx="16701769" cy="665543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4211" y="2781300"/>
              <a:ext cx="16383000" cy="65791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76599" y="4668011"/>
              <a:ext cx="2743200" cy="1257300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25" dirty="0"/>
              <a:t>신입</a:t>
            </a:r>
            <a:r>
              <a:rPr spc="-95" dirty="0"/>
              <a:t>생</a:t>
            </a:r>
            <a:r>
              <a:rPr spc="-825" dirty="0"/>
              <a:t>수강신</a:t>
            </a:r>
            <a:r>
              <a:rPr spc="-105" dirty="0"/>
              <a:t>청</a:t>
            </a:r>
            <a:r>
              <a:rPr spc="-825" dirty="0"/>
              <a:t>가</a:t>
            </a:r>
            <a:r>
              <a:rPr spc="-90" dirty="0"/>
              <a:t>능</a:t>
            </a:r>
            <a:r>
              <a:rPr spc="-825" dirty="0"/>
              <a:t>학</a:t>
            </a:r>
            <a:r>
              <a:rPr spc="-90" dirty="0"/>
              <a:t>점</a:t>
            </a:r>
            <a:r>
              <a:rPr spc="-85" dirty="0"/>
              <a:t>/</a:t>
            </a:r>
            <a:r>
              <a:rPr spc="-825" dirty="0"/>
              <a:t>교과</a:t>
            </a:r>
            <a:r>
              <a:rPr spc="-95" dirty="0"/>
              <a:t>목</a:t>
            </a:r>
            <a:r>
              <a:rPr spc="-825" dirty="0"/>
              <a:t>수강신</a:t>
            </a:r>
            <a:r>
              <a:rPr spc="-105" dirty="0"/>
              <a:t>청</a:t>
            </a:r>
            <a:r>
              <a:rPr spc="-825" dirty="0"/>
              <a:t>순서</a:t>
            </a:r>
          </a:p>
        </p:txBody>
      </p:sp>
      <p:grpSp>
        <p:nvGrpSpPr>
          <p:cNvPr id="15" name="object 15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3530853" y="5058917"/>
            <a:ext cx="20370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35" dirty="0">
                <a:solidFill>
                  <a:srgbClr val="2A2A2A"/>
                </a:solidFill>
                <a:latin typeface="Malgun Gothic"/>
                <a:cs typeface="Malgun Gothic"/>
              </a:rPr>
              <a:t>1.</a:t>
            </a:r>
            <a:r>
              <a:rPr sz="2400" b="1" spc="-56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315" dirty="0">
                <a:solidFill>
                  <a:srgbClr val="2A2A2A"/>
                </a:solidFill>
                <a:latin typeface="Malgun Gothic"/>
                <a:cs typeface="Malgun Gothic"/>
              </a:rPr>
              <a:t>기초/핵심</a:t>
            </a:r>
            <a:r>
              <a:rPr sz="2400" b="1" spc="-55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375" dirty="0">
                <a:solidFill>
                  <a:srgbClr val="2A2A2A"/>
                </a:solidFill>
                <a:latin typeface="Malgun Gothic"/>
                <a:cs typeface="Malgun Gothic"/>
              </a:rPr>
              <a:t>교양</a:t>
            </a:r>
            <a:endParaRPr sz="2400">
              <a:latin typeface="Malgun Gothic"/>
              <a:cs typeface="Malgun Gothic"/>
            </a:endParaRPr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754111" y="4668011"/>
            <a:ext cx="2743200" cy="1257300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8033384" y="5097017"/>
            <a:ext cx="22205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80" dirty="0">
                <a:solidFill>
                  <a:srgbClr val="2A2A2A"/>
                </a:solidFill>
                <a:latin typeface="Malgun Gothic"/>
                <a:cs typeface="Malgun Gothic"/>
              </a:rPr>
              <a:t>2.</a:t>
            </a:r>
            <a:r>
              <a:rPr sz="2400" b="1" spc="-18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145" dirty="0">
                <a:solidFill>
                  <a:srgbClr val="2A2A2A"/>
                </a:solidFill>
                <a:latin typeface="Malgun Gothic"/>
                <a:cs typeface="Malgun Gothic"/>
              </a:rPr>
              <a:t>전공필수/기초</a:t>
            </a:r>
            <a:endParaRPr sz="2400">
              <a:latin typeface="Malgun Gothic"/>
              <a:cs typeface="Malgun Gothic"/>
            </a:endParaRPr>
          </a:p>
        </p:txBody>
      </p:sp>
      <p:pic>
        <p:nvPicPr>
          <p:cNvPr id="21" name="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432792" y="4668011"/>
            <a:ext cx="2743200" cy="1257300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13297915" y="5071364"/>
            <a:ext cx="96011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80" dirty="0">
                <a:solidFill>
                  <a:srgbClr val="2A2A2A"/>
                </a:solidFill>
                <a:latin typeface="Malgun Gothic"/>
                <a:cs typeface="Malgun Gothic"/>
              </a:rPr>
              <a:t>3.</a:t>
            </a:r>
            <a:r>
              <a:rPr sz="2400" b="1" spc="-18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125" dirty="0">
                <a:solidFill>
                  <a:srgbClr val="2A2A2A"/>
                </a:solidFill>
                <a:latin typeface="Malgun Gothic"/>
                <a:cs typeface="Malgun Gothic"/>
              </a:rPr>
              <a:t>전공</a:t>
            </a:r>
            <a:endParaRPr sz="2400">
              <a:latin typeface="Malgun Gothic"/>
              <a:cs typeface="Malgun Gothic"/>
            </a:endParaRPr>
          </a:p>
        </p:txBody>
      </p:sp>
      <p:pic>
        <p:nvPicPr>
          <p:cNvPr id="23" name="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972811" y="6915911"/>
            <a:ext cx="2743199" cy="1257300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5569458" y="7345171"/>
            <a:ext cx="15328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80" dirty="0">
                <a:solidFill>
                  <a:srgbClr val="2A2A2A"/>
                </a:solidFill>
                <a:latin typeface="Malgun Gothic"/>
                <a:cs typeface="Malgun Gothic"/>
              </a:rPr>
              <a:t>4.</a:t>
            </a:r>
            <a:r>
              <a:rPr sz="2400" b="1" spc="-185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135" dirty="0">
                <a:solidFill>
                  <a:srgbClr val="2A2A2A"/>
                </a:solidFill>
                <a:latin typeface="Malgun Gothic"/>
                <a:cs typeface="Malgun Gothic"/>
              </a:rPr>
              <a:t>자유교양</a:t>
            </a:r>
            <a:endParaRPr sz="2400">
              <a:latin typeface="Malgun Gothic"/>
              <a:cs typeface="Malgun Gothic"/>
            </a:endParaRPr>
          </a:p>
        </p:txBody>
      </p:sp>
      <p:pic>
        <p:nvPicPr>
          <p:cNvPr id="25" name="object 2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61092" y="6915911"/>
            <a:ext cx="2743200" cy="1257300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10859516" y="7345171"/>
            <a:ext cx="16179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80" dirty="0">
                <a:solidFill>
                  <a:srgbClr val="2A2A2A"/>
                </a:solidFill>
                <a:latin typeface="Malgun Gothic"/>
                <a:cs typeface="Malgun Gothic"/>
              </a:rPr>
              <a:t>5.</a:t>
            </a:r>
            <a:r>
              <a:rPr sz="2400" b="1" spc="-18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150" dirty="0">
                <a:solidFill>
                  <a:srgbClr val="2A2A2A"/>
                </a:solidFill>
                <a:latin typeface="Malgun Gothic"/>
                <a:cs typeface="Malgun Gothic"/>
              </a:rPr>
              <a:t>최종</a:t>
            </a:r>
            <a:r>
              <a:rPr sz="2400" b="1" spc="-170" dirty="0">
                <a:solidFill>
                  <a:srgbClr val="2A2A2A"/>
                </a:solidFill>
                <a:latin typeface="Malgun Gothic"/>
                <a:cs typeface="Malgun Gothic"/>
              </a:rPr>
              <a:t> </a:t>
            </a:r>
            <a:r>
              <a:rPr sz="2400" b="1" spc="-125" dirty="0">
                <a:solidFill>
                  <a:srgbClr val="2A2A2A"/>
                </a:solidFill>
                <a:latin typeface="Malgun Gothic"/>
                <a:cs typeface="Malgun Gothic"/>
              </a:rPr>
              <a:t>확인</a:t>
            </a:r>
            <a:endParaRPr sz="2400">
              <a:latin typeface="Malgun Gothic"/>
              <a:cs typeface="Malgun Gothic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6006084" y="3399739"/>
            <a:ext cx="8747760" cy="4398645"/>
            <a:chOff x="6006084" y="3399739"/>
            <a:chExt cx="8747760" cy="4398645"/>
          </a:xfrm>
        </p:grpSpPr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992112" y="3399739"/>
              <a:ext cx="1664207" cy="58552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360664" y="3399739"/>
              <a:ext cx="2080260" cy="58552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146792" y="3399739"/>
              <a:ext cx="1248613" cy="585520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6020562" y="5296662"/>
              <a:ext cx="7772400" cy="2247900"/>
            </a:xfrm>
            <a:custGeom>
              <a:avLst/>
              <a:gdLst/>
              <a:ahLst/>
              <a:cxnLst/>
              <a:rect l="l" t="t" r="r" b="b"/>
              <a:pathLst>
                <a:path w="7772400" h="2247900">
                  <a:moveTo>
                    <a:pt x="0" y="38100"/>
                  </a:moveTo>
                  <a:lnTo>
                    <a:pt x="1733549" y="0"/>
                  </a:lnTo>
                </a:path>
                <a:path w="7772400" h="2247900">
                  <a:moveTo>
                    <a:pt x="4495799" y="38100"/>
                  </a:moveTo>
                  <a:lnTo>
                    <a:pt x="6413499" y="0"/>
                  </a:lnTo>
                </a:path>
                <a:path w="7772400" h="2247900">
                  <a:moveTo>
                    <a:pt x="7772400" y="621791"/>
                  </a:moveTo>
                  <a:lnTo>
                    <a:pt x="7760481" y="665293"/>
                  </a:lnTo>
                  <a:lnTo>
                    <a:pt x="7746444" y="708544"/>
                  </a:lnTo>
                  <a:lnTo>
                    <a:pt x="7728174" y="751295"/>
                  </a:lnTo>
                  <a:lnTo>
                    <a:pt x="7703552" y="793297"/>
                  </a:lnTo>
                  <a:lnTo>
                    <a:pt x="7670462" y="834299"/>
                  </a:lnTo>
                  <a:lnTo>
                    <a:pt x="7626785" y="874051"/>
                  </a:lnTo>
                  <a:lnTo>
                    <a:pt x="7570406" y="912304"/>
                  </a:lnTo>
                  <a:lnTo>
                    <a:pt x="7536791" y="930790"/>
                  </a:lnTo>
                  <a:lnTo>
                    <a:pt x="7499207" y="948807"/>
                  </a:lnTo>
                  <a:lnTo>
                    <a:pt x="7457388" y="966325"/>
                  </a:lnTo>
                  <a:lnTo>
                    <a:pt x="7411070" y="983311"/>
                  </a:lnTo>
                  <a:lnTo>
                    <a:pt x="7359988" y="999735"/>
                  </a:lnTo>
                  <a:lnTo>
                    <a:pt x="7303879" y="1015566"/>
                  </a:lnTo>
                  <a:lnTo>
                    <a:pt x="7242476" y="1030771"/>
                  </a:lnTo>
                  <a:lnTo>
                    <a:pt x="7175516" y="1045321"/>
                  </a:lnTo>
                  <a:lnTo>
                    <a:pt x="7102734" y="1059183"/>
                  </a:lnTo>
                  <a:lnTo>
                    <a:pt x="7023864" y="1072327"/>
                  </a:lnTo>
                  <a:lnTo>
                    <a:pt x="6938644" y="1084721"/>
                  </a:lnTo>
                  <a:lnTo>
                    <a:pt x="6846807" y="1096334"/>
                  </a:lnTo>
                  <a:lnTo>
                    <a:pt x="6748089" y="1107134"/>
                  </a:lnTo>
                  <a:lnTo>
                    <a:pt x="6642227" y="1117091"/>
                  </a:lnTo>
                  <a:lnTo>
                    <a:pt x="6578000" y="1122203"/>
                  </a:lnTo>
                  <a:lnTo>
                    <a:pt x="6509365" y="1126778"/>
                  </a:lnTo>
                  <a:lnTo>
                    <a:pt x="6436503" y="1130838"/>
                  </a:lnTo>
                  <a:lnTo>
                    <a:pt x="6359597" y="1134406"/>
                  </a:lnTo>
                  <a:lnTo>
                    <a:pt x="6319684" y="1136013"/>
                  </a:lnTo>
                  <a:lnTo>
                    <a:pt x="6278829" y="1137505"/>
                  </a:lnTo>
                  <a:lnTo>
                    <a:pt x="6237053" y="1138885"/>
                  </a:lnTo>
                  <a:lnTo>
                    <a:pt x="6194381" y="1140157"/>
                  </a:lnTo>
                  <a:lnTo>
                    <a:pt x="6150835" y="1141323"/>
                  </a:lnTo>
                  <a:lnTo>
                    <a:pt x="6106437" y="1142385"/>
                  </a:lnTo>
                  <a:lnTo>
                    <a:pt x="6061210" y="1143347"/>
                  </a:lnTo>
                  <a:lnTo>
                    <a:pt x="6015178" y="1144212"/>
                  </a:lnTo>
                  <a:lnTo>
                    <a:pt x="5968363" y="1144981"/>
                  </a:lnTo>
                  <a:lnTo>
                    <a:pt x="5920788" y="1145659"/>
                  </a:lnTo>
                  <a:lnTo>
                    <a:pt x="5872475" y="1146248"/>
                  </a:lnTo>
                  <a:lnTo>
                    <a:pt x="5823448" y="1146751"/>
                  </a:lnTo>
                  <a:lnTo>
                    <a:pt x="5773729" y="1147170"/>
                  </a:lnTo>
                  <a:lnTo>
                    <a:pt x="5723342" y="1147509"/>
                  </a:lnTo>
                  <a:lnTo>
                    <a:pt x="5672308" y="1147770"/>
                  </a:lnTo>
                  <a:lnTo>
                    <a:pt x="5620651" y="1147956"/>
                  </a:lnTo>
                  <a:lnTo>
                    <a:pt x="5568393" y="1148070"/>
                  </a:lnTo>
                  <a:lnTo>
                    <a:pt x="5515558" y="1148114"/>
                  </a:lnTo>
                  <a:lnTo>
                    <a:pt x="5462168" y="1148092"/>
                  </a:lnTo>
                  <a:lnTo>
                    <a:pt x="5408246" y="1148007"/>
                  </a:lnTo>
                  <a:lnTo>
                    <a:pt x="5353814" y="1147861"/>
                  </a:lnTo>
                  <a:lnTo>
                    <a:pt x="5298897" y="1147657"/>
                  </a:lnTo>
                  <a:lnTo>
                    <a:pt x="5243515" y="1147397"/>
                  </a:lnTo>
                  <a:lnTo>
                    <a:pt x="5187693" y="1147086"/>
                  </a:lnTo>
                  <a:lnTo>
                    <a:pt x="5131453" y="1146725"/>
                  </a:lnTo>
                  <a:lnTo>
                    <a:pt x="5074818" y="1146317"/>
                  </a:lnTo>
                  <a:lnTo>
                    <a:pt x="5017811" y="1145866"/>
                  </a:lnTo>
                  <a:lnTo>
                    <a:pt x="4960453" y="1145373"/>
                  </a:lnTo>
                  <a:lnTo>
                    <a:pt x="4902770" y="1144842"/>
                  </a:lnTo>
                  <a:lnTo>
                    <a:pt x="4844782" y="1144276"/>
                  </a:lnTo>
                  <a:lnTo>
                    <a:pt x="4786513" y="1143678"/>
                  </a:lnTo>
                  <a:lnTo>
                    <a:pt x="4727986" y="1143050"/>
                  </a:lnTo>
                  <a:lnTo>
                    <a:pt x="4669223" y="1142395"/>
                  </a:lnTo>
                  <a:lnTo>
                    <a:pt x="4610248" y="1141715"/>
                  </a:lnTo>
                  <a:lnTo>
                    <a:pt x="4551083" y="1141015"/>
                  </a:lnTo>
                  <a:lnTo>
                    <a:pt x="4491750" y="1140296"/>
                  </a:lnTo>
                  <a:lnTo>
                    <a:pt x="4432274" y="1139562"/>
                  </a:lnTo>
                  <a:lnTo>
                    <a:pt x="4372676" y="1138815"/>
                  </a:lnTo>
                  <a:lnTo>
                    <a:pt x="4312979" y="1138058"/>
                  </a:lnTo>
                  <a:lnTo>
                    <a:pt x="4253207" y="1137294"/>
                  </a:lnTo>
                  <a:lnTo>
                    <a:pt x="4193382" y="1136526"/>
                  </a:lnTo>
                  <a:lnTo>
                    <a:pt x="4133526" y="1135757"/>
                  </a:lnTo>
                  <a:lnTo>
                    <a:pt x="4073663" y="1134989"/>
                  </a:lnTo>
                  <a:lnTo>
                    <a:pt x="4013816" y="1134225"/>
                  </a:lnTo>
                  <a:lnTo>
                    <a:pt x="3954007" y="1133468"/>
                  </a:lnTo>
                  <a:lnTo>
                    <a:pt x="3894259" y="1132721"/>
                  </a:lnTo>
                  <a:lnTo>
                    <a:pt x="3834594" y="1131987"/>
                  </a:lnTo>
                  <a:lnTo>
                    <a:pt x="3775037" y="1131268"/>
                  </a:lnTo>
                  <a:lnTo>
                    <a:pt x="3715609" y="1130568"/>
                  </a:lnTo>
                  <a:lnTo>
                    <a:pt x="3656333" y="1129888"/>
                  </a:lnTo>
                  <a:lnTo>
                    <a:pt x="3597233" y="1129233"/>
                  </a:lnTo>
                  <a:lnTo>
                    <a:pt x="3538330" y="1128605"/>
                  </a:lnTo>
                  <a:lnTo>
                    <a:pt x="3479648" y="1128007"/>
                  </a:lnTo>
                  <a:lnTo>
                    <a:pt x="3421209" y="1127441"/>
                  </a:lnTo>
                  <a:lnTo>
                    <a:pt x="3363037" y="1126910"/>
                  </a:lnTo>
                  <a:lnTo>
                    <a:pt x="3305155" y="1126417"/>
                  </a:lnTo>
                  <a:lnTo>
                    <a:pt x="3247584" y="1125966"/>
                  </a:lnTo>
                  <a:lnTo>
                    <a:pt x="3190348" y="1125558"/>
                  </a:lnTo>
                  <a:lnTo>
                    <a:pt x="3133469" y="1125197"/>
                  </a:lnTo>
                  <a:lnTo>
                    <a:pt x="3076971" y="1124886"/>
                  </a:lnTo>
                  <a:lnTo>
                    <a:pt x="3020876" y="1124626"/>
                  </a:lnTo>
                  <a:lnTo>
                    <a:pt x="2965208" y="1124422"/>
                  </a:lnTo>
                  <a:lnTo>
                    <a:pt x="2909988" y="1124276"/>
                  </a:lnTo>
                  <a:lnTo>
                    <a:pt x="2855240" y="1124191"/>
                  </a:lnTo>
                  <a:lnTo>
                    <a:pt x="2800986" y="1124169"/>
                  </a:lnTo>
                  <a:lnTo>
                    <a:pt x="2747249" y="1124213"/>
                  </a:lnTo>
                  <a:lnTo>
                    <a:pt x="2694053" y="1124327"/>
                  </a:lnTo>
                  <a:lnTo>
                    <a:pt x="2641420" y="1124513"/>
                  </a:lnTo>
                  <a:lnTo>
                    <a:pt x="2589372" y="1124774"/>
                  </a:lnTo>
                  <a:lnTo>
                    <a:pt x="2537933" y="1125113"/>
                  </a:lnTo>
                  <a:lnTo>
                    <a:pt x="2487125" y="1125532"/>
                  </a:lnTo>
                  <a:lnTo>
                    <a:pt x="2436971" y="1126035"/>
                  </a:lnTo>
                  <a:lnTo>
                    <a:pt x="2387494" y="1126624"/>
                  </a:lnTo>
                  <a:lnTo>
                    <a:pt x="2338718" y="1127302"/>
                  </a:lnTo>
                  <a:lnTo>
                    <a:pt x="2290663" y="1128071"/>
                  </a:lnTo>
                  <a:lnTo>
                    <a:pt x="2243354" y="1128936"/>
                  </a:lnTo>
                  <a:lnTo>
                    <a:pt x="2196814" y="1129898"/>
                  </a:lnTo>
                  <a:lnTo>
                    <a:pt x="2151064" y="1130960"/>
                  </a:lnTo>
                  <a:lnTo>
                    <a:pt x="2106128" y="1132126"/>
                  </a:lnTo>
                  <a:lnTo>
                    <a:pt x="2062029" y="1133398"/>
                  </a:lnTo>
                  <a:lnTo>
                    <a:pt x="2018789" y="1134778"/>
                  </a:lnTo>
                  <a:lnTo>
                    <a:pt x="1976432" y="1136270"/>
                  </a:lnTo>
                  <a:lnTo>
                    <a:pt x="1934979" y="1137877"/>
                  </a:lnTo>
                  <a:lnTo>
                    <a:pt x="1894455" y="1139601"/>
                  </a:lnTo>
                  <a:lnTo>
                    <a:pt x="1854881" y="1141445"/>
                  </a:lnTo>
                  <a:lnTo>
                    <a:pt x="1816281" y="1143412"/>
                  </a:lnTo>
                  <a:lnTo>
                    <a:pt x="1742092" y="1147727"/>
                  </a:lnTo>
                  <a:lnTo>
                    <a:pt x="1672071" y="1152567"/>
                  </a:lnTo>
                  <a:lnTo>
                    <a:pt x="1542570" y="1163845"/>
                  </a:lnTo>
                  <a:lnTo>
                    <a:pt x="1451173" y="1173598"/>
                  </a:lnTo>
                  <a:lnTo>
                    <a:pt x="1364340" y="1184381"/>
                  </a:lnTo>
                  <a:lnTo>
                    <a:pt x="1281921" y="1196126"/>
                  </a:lnTo>
                  <a:lnTo>
                    <a:pt x="1203768" y="1208767"/>
                  </a:lnTo>
                  <a:lnTo>
                    <a:pt x="1129730" y="1222235"/>
                  </a:lnTo>
                  <a:lnTo>
                    <a:pt x="1059659" y="1236462"/>
                  </a:lnTo>
                  <a:lnTo>
                    <a:pt x="993404" y="1251380"/>
                  </a:lnTo>
                  <a:lnTo>
                    <a:pt x="930817" y="1266922"/>
                  </a:lnTo>
                  <a:lnTo>
                    <a:pt x="871747" y="1283020"/>
                  </a:lnTo>
                  <a:lnTo>
                    <a:pt x="816045" y="1299605"/>
                  </a:lnTo>
                  <a:lnTo>
                    <a:pt x="763562" y="1316610"/>
                  </a:lnTo>
                  <a:lnTo>
                    <a:pt x="714148" y="1333966"/>
                  </a:lnTo>
                  <a:lnTo>
                    <a:pt x="667655" y="1351607"/>
                  </a:lnTo>
                  <a:lnTo>
                    <a:pt x="623931" y="1369465"/>
                  </a:lnTo>
                  <a:lnTo>
                    <a:pt x="582828" y="1387470"/>
                  </a:lnTo>
                  <a:lnTo>
                    <a:pt x="544197" y="1405556"/>
                  </a:lnTo>
                  <a:lnTo>
                    <a:pt x="507887" y="1423655"/>
                  </a:lnTo>
                  <a:lnTo>
                    <a:pt x="473749" y="1441698"/>
                  </a:lnTo>
                  <a:lnTo>
                    <a:pt x="411394" y="1477347"/>
                  </a:lnTo>
                  <a:lnTo>
                    <a:pt x="355933" y="1511961"/>
                  </a:lnTo>
                  <a:lnTo>
                    <a:pt x="306173" y="1544996"/>
                  </a:lnTo>
                  <a:lnTo>
                    <a:pt x="260916" y="1575910"/>
                  </a:lnTo>
                  <a:lnTo>
                    <a:pt x="239602" y="1590401"/>
                  </a:lnTo>
                  <a:lnTo>
                    <a:pt x="218966" y="1604159"/>
                  </a:lnTo>
                  <a:lnTo>
                    <a:pt x="198858" y="1617115"/>
                  </a:lnTo>
                  <a:lnTo>
                    <a:pt x="179129" y="1629201"/>
                  </a:lnTo>
                  <a:lnTo>
                    <a:pt x="159628" y="1640349"/>
                  </a:lnTo>
                  <a:lnTo>
                    <a:pt x="140208" y="1650491"/>
                  </a:lnTo>
                </a:path>
                <a:path w="7772400" h="2247900">
                  <a:moveTo>
                    <a:pt x="1696212" y="2247900"/>
                  </a:moveTo>
                  <a:lnTo>
                    <a:pt x="4242562" y="2247900"/>
                  </a:lnTo>
                </a:path>
              </a:pathLst>
            </a:custGeom>
            <a:ln w="289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3005054" y="7341108"/>
              <a:ext cx="1748789" cy="457200"/>
            </a:xfrm>
            <a:custGeom>
              <a:avLst/>
              <a:gdLst/>
              <a:ahLst/>
              <a:cxnLst/>
              <a:rect l="l" t="t" r="r" b="b"/>
              <a:pathLst>
                <a:path w="1748790" h="457200">
                  <a:moveTo>
                    <a:pt x="1748790" y="228600"/>
                  </a:moveTo>
                  <a:lnTo>
                    <a:pt x="1317498" y="0"/>
                  </a:lnTo>
                  <a:lnTo>
                    <a:pt x="1317498" y="227076"/>
                  </a:lnTo>
                  <a:lnTo>
                    <a:pt x="0" y="227076"/>
                  </a:lnTo>
                  <a:lnTo>
                    <a:pt x="0" y="256032"/>
                  </a:lnTo>
                  <a:lnTo>
                    <a:pt x="1317498" y="256032"/>
                  </a:lnTo>
                  <a:lnTo>
                    <a:pt x="1317498" y="457200"/>
                  </a:lnTo>
                  <a:lnTo>
                    <a:pt x="1748790" y="2286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52500" y="964691"/>
            <a:ext cx="16485235" cy="1614170"/>
            <a:chOff x="952500" y="964691"/>
            <a:chExt cx="16485235" cy="16141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4607" y="1054607"/>
              <a:ext cx="16383000" cy="1524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2500" y="964691"/>
              <a:ext cx="16383000" cy="1524000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4607" y="2869692"/>
              <a:ext cx="16383000" cy="656691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6691" y="3073908"/>
              <a:ext cx="9029700" cy="609600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151743" y="5349239"/>
              <a:ext cx="873251" cy="35509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840590" y="5349239"/>
              <a:ext cx="1455420" cy="35509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110083" y="5349239"/>
              <a:ext cx="873251" cy="355091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00454" y="5349239"/>
              <a:ext cx="460248" cy="35509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137258" y="5349239"/>
              <a:ext cx="873251" cy="355091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826360" y="5349239"/>
              <a:ext cx="873251" cy="355091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516732" y="5349239"/>
              <a:ext cx="460248" cy="355091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853536" y="5349239"/>
              <a:ext cx="1455419" cy="35509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151743" y="5739383"/>
              <a:ext cx="460248" cy="35509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490071" y="5739383"/>
              <a:ext cx="1455420" cy="35509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759562" y="5739383"/>
              <a:ext cx="1455419" cy="355091"/>
            </a:xfrm>
            <a:prstGeom prst="rect">
              <a:avLst/>
            </a:prstGeom>
          </p:spPr>
        </p:pic>
      </p:grp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19" dirty="0"/>
              <a:t>수강신</a:t>
            </a:r>
            <a:r>
              <a:rPr spc="-90" dirty="0"/>
              <a:t>청</a:t>
            </a:r>
            <a:r>
              <a:rPr spc="-819" dirty="0"/>
              <a:t>프로그</a:t>
            </a:r>
            <a:r>
              <a:rPr spc="-100" dirty="0"/>
              <a:t>램</a:t>
            </a:r>
            <a:r>
              <a:rPr spc="-819" dirty="0"/>
              <a:t>설명</a:t>
            </a:r>
          </a:p>
        </p:txBody>
      </p:sp>
      <p:grpSp>
        <p:nvGrpSpPr>
          <p:cNvPr id="31" name="object 31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10795761" y="5290820"/>
            <a:ext cx="225425" cy="1610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spc="-50" dirty="0">
                <a:solidFill>
                  <a:srgbClr val="2A2A2A"/>
                </a:solidFill>
                <a:latin typeface="Arial"/>
                <a:cs typeface="Arial"/>
              </a:rPr>
              <a:t>●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4"/>
              </a:spcBef>
            </a:pP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600" spc="-50" dirty="0">
                <a:solidFill>
                  <a:srgbClr val="2A2A2A"/>
                </a:solidFill>
                <a:latin typeface="Arial"/>
                <a:cs typeface="Arial"/>
              </a:rPr>
              <a:t>●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35" name="object 3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151743" y="6537959"/>
            <a:ext cx="4238497" cy="35509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800" y="3048000"/>
              <a:ext cx="10629900" cy="601980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917170" y="5853429"/>
              <a:ext cx="1072895" cy="32613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22426" y="5853429"/>
              <a:ext cx="374903" cy="32613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072361" y="5853429"/>
              <a:ext cx="1341119" cy="32613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245841" y="5853429"/>
              <a:ext cx="804671" cy="32613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883128" y="5853429"/>
              <a:ext cx="536448" cy="32613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251935" y="5853429"/>
              <a:ext cx="1072896" cy="32613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917170" y="6219190"/>
              <a:ext cx="804672" cy="32613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54201" y="6219190"/>
              <a:ext cx="1072896" cy="32613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457933" y="6219190"/>
              <a:ext cx="326898" cy="32613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75865" y="6219190"/>
              <a:ext cx="804671" cy="32613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212313" y="6219190"/>
              <a:ext cx="252984" cy="326136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338805" y="6219190"/>
              <a:ext cx="804671" cy="326136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875507" y="6219190"/>
              <a:ext cx="252984" cy="326136"/>
            </a:xfrm>
            <a:prstGeom prst="rect">
              <a:avLst/>
            </a:prstGeom>
          </p:spPr>
        </p:pic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15" dirty="0"/>
              <a:t>로그</a:t>
            </a:r>
            <a:r>
              <a:rPr spc="-85" dirty="0"/>
              <a:t>인</a:t>
            </a:r>
            <a:r>
              <a:rPr spc="-815" dirty="0"/>
              <a:t>방법</a:t>
            </a:r>
          </a:p>
        </p:txBody>
      </p:sp>
      <p:grpSp>
        <p:nvGrpSpPr>
          <p:cNvPr id="28" name="object 28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12561569" y="5796534"/>
            <a:ext cx="21018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0" dirty="0">
                <a:solidFill>
                  <a:srgbClr val="2A2A2A"/>
                </a:solidFill>
                <a:latin typeface="Arial"/>
                <a:cs typeface="Arial"/>
              </a:rPr>
              <a:t>●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0" dirty="0">
                <a:solidFill>
                  <a:srgbClr val="2A2A2A"/>
                </a:solidFill>
                <a:latin typeface="Arial"/>
                <a:cs typeface="Arial"/>
              </a:rPr>
              <a:t>●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0" dirty="0">
                <a:solidFill>
                  <a:srgbClr val="2A2A2A"/>
                </a:solidFill>
                <a:latin typeface="Arial"/>
                <a:cs typeface="Arial"/>
              </a:rPr>
              <a:t>●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12917169" y="6584645"/>
            <a:ext cx="4208145" cy="327025"/>
            <a:chOff x="12917169" y="6584645"/>
            <a:chExt cx="4208145" cy="327025"/>
          </a:xfrm>
        </p:grpSpPr>
        <p:pic>
          <p:nvPicPr>
            <p:cNvPr id="33" name="object 3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2917169" y="6584645"/>
              <a:ext cx="804672" cy="326440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3554201" y="6584645"/>
              <a:ext cx="1341119" cy="32644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4727681" y="6584645"/>
              <a:ext cx="324611" cy="326440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4944089" y="6584645"/>
              <a:ext cx="1341119" cy="326440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6017239" y="6584645"/>
              <a:ext cx="454913" cy="326440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6320515" y="6584645"/>
              <a:ext cx="804671" cy="326440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6856963" y="6584645"/>
              <a:ext cx="252984" cy="32644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DEB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52500" y="964691"/>
            <a:ext cx="16485235" cy="1614170"/>
            <a:chOff x="952500" y="964691"/>
            <a:chExt cx="16485235" cy="16141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4607" y="1054607"/>
              <a:ext cx="16383000" cy="1524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2500" y="964691"/>
              <a:ext cx="16383000" cy="1524000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4607" y="2869692"/>
              <a:ext cx="16383000" cy="656691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6691" y="3035808"/>
              <a:ext cx="11977116" cy="6134100"/>
            </a:xfrm>
            <a:prstGeom prst="rect">
              <a:avLst/>
            </a:prstGeom>
          </p:spPr>
        </p:pic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25" dirty="0"/>
              <a:t>전</a:t>
            </a:r>
            <a:r>
              <a:rPr spc="-90" dirty="0"/>
              <a:t>공</a:t>
            </a:r>
            <a:r>
              <a:rPr spc="-825" dirty="0"/>
              <a:t>교과</a:t>
            </a:r>
            <a:r>
              <a:rPr spc="-95" dirty="0"/>
              <a:t>목</a:t>
            </a:r>
            <a:r>
              <a:rPr spc="-825" dirty="0"/>
              <a:t>조회</a:t>
            </a:r>
          </a:p>
        </p:txBody>
      </p:sp>
      <p:grpSp>
        <p:nvGrpSpPr>
          <p:cNvPr id="20" name="object 20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6604507" y="7896225"/>
            <a:ext cx="225425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-50" dirty="0">
                <a:solidFill>
                  <a:srgbClr val="2A2A2A"/>
                </a:solidFill>
                <a:latin typeface="Arial"/>
                <a:cs typeface="Arial"/>
              </a:rPr>
              <a:t>●</a:t>
            </a:r>
            <a:endParaRPr sz="26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6617207" y="7954644"/>
            <a:ext cx="10573385" cy="1148080"/>
            <a:chOff x="6617207" y="7954644"/>
            <a:chExt cx="10573385" cy="1148080"/>
          </a:xfrm>
        </p:grpSpPr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60107" y="7954644"/>
              <a:ext cx="460248" cy="35509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298435" y="7954644"/>
              <a:ext cx="1455801" cy="35509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568181" y="7954644"/>
              <a:ext cx="873251" cy="35509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617207" y="8350884"/>
              <a:ext cx="520192" cy="35509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007351" y="8350884"/>
              <a:ext cx="1746884" cy="35509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568181" y="8350884"/>
              <a:ext cx="873251" cy="355091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150349" y="8350884"/>
              <a:ext cx="274320" cy="355091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287509" y="8350884"/>
              <a:ext cx="582168" cy="35509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578593" y="8350884"/>
              <a:ext cx="363474" cy="355091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820909" y="8350884"/>
              <a:ext cx="1455420" cy="355091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090401" y="8350884"/>
              <a:ext cx="1746884" cy="35509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2651358" y="8350884"/>
              <a:ext cx="582168" cy="35509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3050646" y="8350884"/>
              <a:ext cx="1746503" cy="35509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4611222" y="8350884"/>
              <a:ext cx="873709" cy="355091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617207" y="8747150"/>
              <a:ext cx="520192" cy="35509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007351" y="8747150"/>
              <a:ext cx="1164742" cy="355091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987537" y="8747150"/>
              <a:ext cx="873251" cy="35509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676385" y="8747150"/>
              <a:ext cx="395477" cy="355091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940037" y="8747150"/>
              <a:ext cx="873251" cy="35509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522205" y="8747150"/>
              <a:ext cx="274320" cy="35509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659365" y="8747150"/>
              <a:ext cx="582168" cy="35509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950449" y="8747150"/>
              <a:ext cx="363474" cy="355091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192765" y="8747150"/>
              <a:ext cx="873251" cy="355091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0881613" y="8747150"/>
              <a:ext cx="395477" cy="355091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145646" y="8747150"/>
              <a:ext cx="873251" cy="355091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1834494" y="8747150"/>
              <a:ext cx="873251" cy="355091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2523342" y="8747150"/>
              <a:ext cx="582168" cy="355091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2921106" y="8747150"/>
              <a:ext cx="1455420" cy="355091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085442" y="8747150"/>
              <a:ext cx="274319" cy="355091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4222602" y="8747150"/>
              <a:ext cx="873251" cy="355091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4805025" y="8747150"/>
              <a:ext cx="361188" cy="355091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5045816" y="8747150"/>
              <a:ext cx="873251" cy="355091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5734664" y="8747150"/>
              <a:ext cx="1455419" cy="3550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6091" y="2755391"/>
            <a:ext cx="16701769" cy="6681470"/>
            <a:chOff x="736091" y="2755391"/>
            <a:chExt cx="16701769" cy="66814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500" y="2755391"/>
              <a:ext cx="16383000" cy="65791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6691" y="2959608"/>
              <a:ext cx="12534900" cy="6196584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25" dirty="0"/>
              <a:t>교</a:t>
            </a:r>
            <a:r>
              <a:rPr spc="-90" dirty="0"/>
              <a:t>양</a:t>
            </a:r>
            <a:r>
              <a:rPr spc="-825" dirty="0"/>
              <a:t>과</a:t>
            </a:r>
            <a:r>
              <a:rPr spc="-90" dirty="0"/>
              <a:t>목</a:t>
            </a:r>
            <a:r>
              <a:rPr spc="-825" dirty="0"/>
              <a:t>조회</a:t>
            </a:r>
          </a:p>
        </p:txBody>
      </p:sp>
      <p:grpSp>
        <p:nvGrpSpPr>
          <p:cNvPr id="15" name="object 15"/>
          <p:cNvGrpSpPr/>
          <p:nvPr/>
        </p:nvGrpSpPr>
        <p:grpSpPr>
          <a:xfrm>
            <a:off x="1283208" y="1283208"/>
            <a:ext cx="889000" cy="889000"/>
            <a:chOff x="1283208" y="1283208"/>
            <a:chExt cx="889000" cy="889000"/>
          </a:xfrm>
        </p:grpSpPr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83208" y="1283208"/>
              <a:ext cx="888491" cy="88849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11554" y="1530985"/>
              <a:ext cx="571499" cy="422148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7328407" y="7981568"/>
            <a:ext cx="2095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0" dirty="0">
                <a:solidFill>
                  <a:srgbClr val="2A2A2A"/>
                </a:solidFill>
                <a:latin typeface="Arial"/>
                <a:cs typeface="Arial"/>
              </a:rPr>
              <a:t>●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7341107" y="8038465"/>
            <a:ext cx="10109835" cy="1057910"/>
            <a:chOff x="7341107" y="8038465"/>
            <a:chExt cx="10109835" cy="1057910"/>
          </a:xfrm>
        </p:grpSpPr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84261" y="8038465"/>
              <a:ext cx="423672" cy="32613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96681" y="8038465"/>
              <a:ext cx="1341120" cy="32613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170161" y="8038465"/>
              <a:ext cx="804672" cy="32613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341107" y="8404225"/>
              <a:ext cx="479551" cy="32613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01025" y="8404225"/>
              <a:ext cx="1341120" cy="326136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874505" y="8404225"/>
              <a:ext cx="804672" cy="326136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11537" y="8404225"/>
              <a:ext cx="423672" cy="326136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823957" y="8404225"/>
              <a:ext cx="804672" cy="326136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360405" y="8404225"/>
              <a:ext cx="252983" cy="326136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486897" y="8404225"/>
              <a:ext cx="536448" cy="326136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755121" y="8404225"/>
              <a:ext cx="252983" cy="326136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881613" y="8404225"/>
              <a:ext cx="536448" cy="326136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249278" y="8404225"/>
              <a:ext cx="2682240" cy="326136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763878" y="8404225"/>
              <a:ext cx="1341119" cy="326136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936089" y="8404225"/>
              <a:ext cx="1341119" cy="326136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109568" y="8404225"/>
              <a:ext cx="1341119" cy="326136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41107" y="8770010"/>
              <a:ext cx="479551" cy="326136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701025" y="8770010"/>
              <a:ext cx="1609344" cy="326136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142729" y="8770010"/>
              <a:ext cx="1341120" cy="326136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215625" y="8770010"/>
              <a:ext cx="274320" cy="326136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398505" y="8770010"/>
              <a:ext cx="1341501" cy="326136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1471782" y="8770010"/>
              <a:ext cx="274320" cy="326136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1654662" y="8770010"/>
              <a:ext cx="1341120" cy="326136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2828142" y="8770010"/>
              <a:ext cx="536447" cy="326136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3196950" y="8770010"/>
              <a:ext cx="1341119" cy="326136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4368906" y="8770010"/>
              <a:ext cx="1341500" cy="32613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5542640" y="8770010"/>
              <a:ext cx="804671" cy="32613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6091" y="952500"/>
            <a:ext cx="17056608" cy="8484107"/>
            <a:chOff x="736091" y="952500"/>
            <a:chExt cx="17056608" cy="8484107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4607" y="1054607"/>
              <a:ext cx="16383000" cy="8382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789907" y="2895600"/>
              <a:ext cx="1002792" cy="81229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776191" y="1155192"/>
              <a:ext cx="1004315" cy="81381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789907" y="2031491"/>
              <a:ext cx="1002792" cy="81381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95348" y="952500"/>
              <a:ext cx="16383000" cy="83820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1447800"/>
              <a:ext cx="711708" cy="29260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2095500"/>
              <a:ext cx="711708" cy="2926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2743200"/>
              <a:ext cx="711708" cy="2926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3390900"/>
              <a:ext cx="711708" cy="2926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4038600"/>
              <a:ext cx="711708" cy="29260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4686300"/>
              <a:ext cx="711708" cy="2926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5334000"/>
              <a:ext cx="711708" cy="29260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5981700"/>
              <a:ext cx="711708" cy="29260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6629400"/>
              <a:ext cx="711708" cy="29260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7277100"/>
              <a:ext cx="711708" cy="29260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7924800"/>
              <a:ext cx="711708" cy="29260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091" y="8572500"/>
              <a:ext cx="711708" cy="29260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712207" y="3276600"/>
              <a:ext cx="9625584" cy="5029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962399" y="3086100"/>
              <a:ext cx="597408" cy="39319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88307" y="6807708"/>
              <a:ext cx="9625584" cy="5029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715999" y="6629400"/>
              <a:ext cx="597407" cy="393191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31462" y="4608271"/>
              <a:ext cx="3757041" cy="1007668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567295" y="4608271"/>
              <a:ext cx="3005708" cy="1007668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051669" y="4608271"/>
              <a:ext cx="4508373" cy="100766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808709" y="4608271"/>
              <a:ext cx="807719" cy="1007668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CB2FF6C5-91AD-5E95-BEE0-43916A97FD35}"/>
              </a:ext>
            </a:extLst>
          </p:cNvPr>
          <p:cNvSpPr txBox="1"/>
          <p:nvPr/>
        </p:nvSpPr>
        <p:spPr>
          <a:xfrm>
            <a:off x="7410448" y="7250765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DLaM Display" panose="020F0502020204030204" pitchFamily="2" charset="0"/>
              </a:rPr>
              <a:t>중부대학교 </a:t>
            </a:r>
            <a:r>
              <a:rPr lang="ko-KR" altLang="en-US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DLaM Display" panose="020F0502020204030204" pitchFamily="2" charset="0"/>
              </a:rPr>
              <a:t>토목공학과 학생회</a:t>
            </a:r>
            <a:endParaRPr lang="ko-KR" altLang="en-US" b="1" dirty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DLaM Display" panose="020F0502020204030204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333</Words>
  <Application>Microsoft Office PowerPoint</Application>
  <PresentationFormat>사용자 지정</PresentationFormat>
  <Paragraphs>85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맑은 고딕</vt:lpstr>
      <vt:lpstr>맑은 고딕</vt:lpstr>
      <vt:lpstr>Arial</vt:lpstr>
      <vt:lpstr>Calibri</vt:lpstr>
      <vt:lpstr>Times New Roman</vt:lpstr>
      <vt:lpstr>Office Theme</vt:lpstr>
      <vt:lpstr>2026학년도</vt:lpstr>
      <vt:lpstr>목차</vt:lpstr>
      <vt:lpstr>졸업기준확인/교양이수기준확인</vt:lpstr>
      <vt:lpstr>졸업기준확인/교양이수기준확인</vt:lpstr>
      <vt:lpstr>졸업기준확인/교양이수기준확인</vt:lpstr>
      <vt:lpstr>졸업기준확인/교양이수기준확인</vt:lpstr>
      <vt:lpstr>이수시주의사항</vt:lpstr>
      <vt:lpstr>토목공학전공교과목확인(1학년 1학기)</vt:lpstr>
      <vt:lpstr>신입생수강신청가능학점/교과목수강신청순서</vt:lpstr>
      <vt:lpstr>신입생수강신청가능학점/교과목수강신청순서</vt:lpstr>
      <vt:lpstr>수강신청프로그램설명</vt:lpstr>
      <vt:lpstr>로그인방법</vt:lpstr>
      <vt:lpstr>전공교과목조회</vt:lpstr>
      <vt:lpstr>교양과목조회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우규섭</dc:creator>
  <cp:lastModifiedBy>규섭 우</cp:lastModifiedBy>
  <cp:revision>1</cp:revision>
  <dcterms:created xsi:type="dcterms:W3CDTF">2026-02-03T02:02:30Z</dcterms:created>
  <dcterms:modified xsi:type="dcterms:W3CDTF">2026-02-03T02:53:24Z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2025-02-11T00:00:00Z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2026-02-03T00:00:00Z</vt:filetime>
  </property>
  <property fmtid="{D5CDD505-2E9C-101B-9397-08002B2CF9AE}" pid="5" name="Producer">
    <vt:lpwstr>3-Heights(TM) PDF Security Shell 4.8.25.2 (http://www.pdf-tools.com)</vt:lpwstr>
  </property>
</Properties>
</file>