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87" r:id="rId2"/>
    <p:sldId id="314" r:id="rId3"/>
    <p:sldId id="290" r:id="rId4"/>
    <p:sldId id="306" r:id="rId5"/>
    <p:sldId id="304" r:id="rId6"/>
    <p:sldId id="297" r:id="rId7"/>
    <p:sldId id="288" r:id="rId8"/>
  </p:sldIdLst>
  <p:sldSz cx="9144000" cy="6858000" type="screen4x3"/>
  <p:notesSz cx="6797675" cy="9926638"/>
  <p:embeddedFontLst>
    <p:embeddedFont>
      <p:font typeface="Wingdings 2" panose="05020102010507070707" pitchFamily="18" charset="2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함초롬돋움" panose="020B0604000101010101" pitchFamily="50" charset="-127"/>
      <p:regular r:id="rId16"/>
      <p:bold r:id="rId17"/>
    </p:embeddedFont>
    <p:embeddedFont>
      <p:font typeface="맑은 고딕" panose="020B0503020000020004" pitchFamily="50" charset="-127"/>
      <p:regular r:id="rId18"/>
      <p:bold r:id="rId19"/>
    </p:embeddedFont>
    <p:embeddedFont>
      <p:font typeface="나눔바른고딕" panose="020B0600000101010101" charset="-127"/>
      <p:regular r:id="rId20"/>
      <p:bold r:id="rId21"/>
    </p:embeddedFont>
    <p:embeddedFont>
      <p:font typeface="Century Gothic" panose="020B050202020202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6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95" userDrawn="1">
          <p15:clr>
            <a:srgbClr val="A4A3A4"/>
          </p15:clr>
        </p15:guide>
        <p15:guide id="4" pos="5465" userDrawn="1">
          <p15:clr>
            <a:srgbClr val="A4A3A4"/>
          </p15:clr>
        </p15:guide>
        <p15:guide id="5" orient="horz" pos="4065" userDrawn="1">
          <p15:clr>
            <a:srgbClr val="A4A3A4"/>
          </p15:clr>
        </p15:guide>
        <p15:guide id="6" pos="156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사용자" initials="W사" lastIdx="2" clrIdx="0">
    <p:extLst>
      <p:ext uri="{19B8F6BF-5375-455C-9EA6-DF929625EA0E}">
        <p15:presenceInfo xmlns:p15="http://schemas.microsoft.com/office/powerpoint/2012/main" userId="Windows 사용자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C5CE"/>
    <a:srgbClr val="AED7E9"/>
    <a:srgbClr val="2C4878"/>
    <a:srgbClr val="009DD9"/>
    <a:srgbClr val="075757"/>
    <a:srgbClr val="59AAF2"/>
    <a:srgbClr val="D4E9FC"/>
    <a:srgbClr val="404040"/>
    <a:srgbClr val="22B429"/>
    <a:srgbClr val="0F6F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192" autoAdjust="0"/>
  </p:normalViewPr>
  <p:slideViewPr>
    <p:cSldViewPr>
      <p:cViewPr varScale="1">
        <p:scale>
          <a:sx n="115" d="100"/>
          <a:sy n="115" d="100"/>
        </p:scale>
        <p:origin x="1476" y="102"/>
      </p:cViewPr>
      <p:guideLst>
        <p:guide orient="horz" pos="346"/>
        <p:guide pos="2880"/>
        <p:guide pos="295"/>
        <p:guide pos="5465"/>
        <p:guide orient="horz" pos="4065"/>
        <p:guide pos="156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&#49328;&#54617;&#54801;&#47141;&#54617;&#44368;%20&#54788;&#54889;(2021.3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30"/>
      <c:depthPercent val="10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Sheet1!$K$43</c:f>
              <c:strCache>
                <c:ptCount val="1"/>
                <c:pt idx="0">
                  <c:v>학교 수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1B1B-479D-A9EE-E79D733E3419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1B1B-479D-A9EE-E79D733E3419}"/>
              </c:ext>
            </c:extLst>
          </c:dPt>
          <c:dLbls>
            <c:dLbl>
              <c:idx val="0"/>
              <c:layout>
                <c:manualLayout>
                  <c:x val="-0.11844334770872308"/>
                  <c:y val="9.607246316636697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B1B-479D-A9EE-E79D733E3419}"/>
                </c:ext>
              </c:extLst>
            </c:dLbl>
            <c:dLbl>
              <c:idx val="1"/>
              <c:layout>
                <c:manualLayout>
                  <c:x val="0.11247809183055198"/>
                  <c:y val="-0.1722799430634382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B1B-479D-A9EE-E79D733E3419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Sheet1!$J$45</c:f>
              <c:strCache>
                <c:ptCount val="1"/>
                <c:pt idx="0">
                  <c:v>카지노 실습실 보유</c:v>
                </c:pt>
              </c:strCache>
            </c:strRef>
          </c:cat>
          <c:val>
            <c:numRef>
              <c:f>Sheet1!$K$44:$K$45</c:f>
              <c:numCache>
                <c:formatCode>General</c:formatCode>
                <c:ptCount val="2"/>
                <c:pt idx="0">
                  <c:v>33</c:v>
                </c:pt>
                <c:pt idx="1">
                  <c:v>212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B1B-479D-A9EE-E79D733E34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86518FD6-AB2D-41AD-A1F5-16096FC3846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C2E7E8E-EC24-480B-AB60-3886C96EAA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4B4D6-338C-4546-AC4D-6C9A6F2D6E86}" type="datetimeFigureOut"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2026-06-04</a:t>
            </a:fld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A562BE6-364A-4F4A-9BB4-0839D94C16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83E302C-9C4F-46F2-9B0E-0EABA48CD9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B774D-20A6-429C-829A-FF6CE1206BBF}" type="slidenum"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‹#›</a:t>
            </a:fld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5124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fld id="{0A9C93F7-EBF0-49A3-9CB1-5BAAE7B33019}" type="datetimeFigureOut">
              <a:rPr lang="ko-KR" altLang="en-US" smtClean="0"/>
              <a:t>2026-06-04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fld id="{AE4E180C-7CAD-42BD-86DA-04DC989A4AA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662726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Bold" panose="02020603020101020101" pitchFamily="18" charset="-127"/>
        <a:ea typeface="KoPub돋움체 Bold" panose="02020603020101020101" pitchFamily="18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Bold" panose="02020603020101020101" pitchFamily="18" charset="-127"/>
        <a:ea typeface="KoPub돋움체 Bold" panose="02020603020101020101" pitchFamily="18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Bold" panose="02020603020101020101" pitchFamily="18" charset="-127"/>
        <a:ea typeface="KoPub돋움체 Bold" panose="02020603020101020101" pitchFamily="18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Bold" panose="02020603020101020101" pitchFamily="18" charset="-127"/>
        <a:ea typeface="KoPub돋움체 Bold" panose="02020603020101020101" pitchFamily="18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Bold" panose="02020603020101020101" pitchFamily="18" charset="-127"/>
        <a:ea typeface="KoPub돋움체 Bold" panose="02020603020101020101" pitchFamily="18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텍스트 개체 틀 12">
            <a:extLst>
              <a:ext uri="{FF2B5EF4-FFF2-40B4-BE49-F238E27FC236}">
                <a16:creationId xmlns:a16="http://schemas.microsoft.com/office/drawing/2014/main" id="{5A2B0C4D-E320-4295-9F63-38FDE8DDCED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2376" y="219328"/>
            <a:ext cx="616032" cy="523220"/>
          </a:xfrm>
        </p:spPr>
        <p:txBody>
          <a:bodyPr wrap="square" anchor="ctr" anchorCtr="0">
            <a:spAutoFit/>
          </a:bodyPr>
          <a:lstStyle>
            <a:lvl1pPr marL="0" indent="0">
              <a:lnSpc>
                <a:spcPct val="100000"/>
              </a:lnSpc>
              <a:buNone/>
              <a:defRPr lang="ko-KR" altLang="en-US" sz="2800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1"/>
                </a:solidFill>
                <a:latin typeface="애터미 Bold" panose="020B0803000000000000" pitchFamily="50" charset="-127"/>
                <a:ea typeface="애터미 Bold" panose="020B0803000000000000" pitchFamily="50" charset="-127"/>
                <a:cs typeface="+mn-cs"/>
              </a:defRPr>
            </a:lvl1pPr>
          </a:lstStyle>
          <a:p>
            <a:pPr marL="0" lvl="0" algn="l" defTabSz="457200" rtl="0" eaLnBrk="1" latinLnBrk="0" hangingPunct="1">
              <a:spcBef>
                <a:spcPct val="0"/>
              </a:spcBef>
              <a:defRPr/>
            </a:pPr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569" y="6419725"/>
            <a:ext cx="2057400" cy="365125"/>
          </a:xfrm>
        </p:spPr>
        <p:txBody>
          <a:bodyPr/>
          <a:lstStyle>
            <a:lvl1pPr>
              <a:defRPr sz="1100">
                <a:ln>
                  <a:solidFill>
                    <a:schemeClr val="bg1">
                      <a:alpha val="5000"/>
                    </a:schemeClr>
                  </a:solidFill>
                </a:ln>
              </a:defRPr>
            </a:lvl1pPr>
          </a:lstStyle>
          <a:p>
            <a:fld id="{54CC4C6E-D7B9-4AF0-81D1-51A67A0A28F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B1E4795-CAD3-4D1F-B861-3942E8BDE026}"/>
              </a:ext>
            </a:extLst>
          </p:cNvPr>
          <p:cNvCxnSpPr>
            <a:cxnSpLocks/>
          </p:cNvCxnSpPr>
          <p:nvPr userDrawn="1"/>
        </p:nvCxnSpPr>
        <p:spPr>
          <a:xfrm>
            <a:off x="472440" y="692150"/>
            <a:ext cx="8206740" cy="0"/>
          </a:xfrm>
          <a:prstGeom prst="line">
            <a:avLst/>
          </a:prstGeom>
          <a:ln w="1905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9A81AD14-43EC-490C-AE73-47EBA69593ED}"/>
              </a:ext>
            </a:extLst>
          </p:cNvPr>
          <p:cNvCxnSpPr>
            <a:cxnSpLocks/>
          </p:cNvCxnSpPr>
          <p:nvPr userDrawn="1"/>
        </p:nvCxnSpPr>
        <p:spPr>
          <a:xfrm>
            <a:off x="472440" y="692150"/>
            <a:ext cx="41148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AD78EC4A-292C-43B6-BC2E-126FAD6ACA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08730" y="250106"/>
            <a:ext cx="6257925" cy="461665"/>
          </a:xfrm>
        </p:spPr>
        <p:txBody>
          <a:bodyPr anchor="ctr" anchorCtr="0">
            <a:spAutoFit/>
          </a:bodyPr>
          <a:lstStyle>
            <a:lvl1pPr marL="0" indent="0">
              <a:lnSpc>
                <a:spcPct val="100000"/>
              </a:lnSpc>
              <a:buNone/>
              <a:defRPr lang="ko-KR" altLang="en-US" sz="2400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애터미 Bold" panose="020B0803000000000000" pitchFamily="50" charset="-127"/>
                <a:ea typeface="애터미 Bold" panose="020B0803000000000000" pitchFamily="50" charset="-127"/>
                <a:cs typeface="+mn-cs"/>
              </a:defRPr>
            </a:lvl1pPr>
          </a:lstStyle>
          <a:p>
            <a:pPr marL="0" lvl="0" algn="l" defTabSz="457200" rtl="0" eaLnBrk="1" latinLnBrk="0" hangingPunct="1">
              <a:spcBef>
                <a:spcPct val="0"/>
              </a:spcBef>
              <a:defRPr/>
            </a:pPr>
            <a:r>
              <a:rPr lang="ko-KR" altLang="en-US" dirty="0"/>
              <a:t>내용</a:t>
            </a:r>
          </a:p>
        </p:txBody>
      </p:sp>
    </p:spTree>
    <p:extLst>
      <p:ext uri="{BB962C8B-B14F-4D97-AF65-F5344CB8AC3E}">
        <p14:creationId xmlns:p14="http://schemas.microsoft.com/office/powerpoint/2010/main" val="260424918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F60C03D8-A659-432C-9BE2-BF52AD606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8569" y="6419725"/>
            <a:ext cx="2057400" cy="365125"/>
          </a:xfrm>
        </p:spPr>
        <p:txBody>
          <a:bodyPr/>
          <a:lstStyle>
            <a:lvl1pPr>
              <a:defRPr sz="1100">
                <a:ln>
                  <a:solidFill>
                    <a:schemeClr val="bg1">
                      <a:alpha val="5000"/>
                    </a:schemeClr>
                  </a:solidFill>
                </a:ln>
              </a:defRPr>
            </a:lvl1pPr>
          </a:lstStyle>
          <a:p>
            <a:fld id="{54CC4C6E-D7B9-4AF0-81D1-51A67A0A28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49401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C4C6E-D7B9-4AF0-81D1-51A67A0A2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49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ransition>
    <p:fade/>
  </p:transition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niCiuxYN1o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306" cy="587727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340426" y="620688"/>
            <a:ext cx="6805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600" b="1" dirty="0" smtClean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본격 카지노 딜러 양성 프로젝트</a:t>
            </a:r>
            <a:endParaRPr lang="en-US" altLang="ko-KR" sz="3600" b="1" dirty="0" smtClean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8" t="19596" r="22006" b="8366"/>
          <a:stretch/>
        </p:blipFill>
        <p:spPr>
          <a:xfrm>
            <a:off x="323528" y="5949280"/>
            <a:ext cx="1728192" cy="8640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240" y="5978366"/>
            <a:ext cx="2498407" cy="69099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36" t="26529" r="23143" b="69235"/>
          <a:stretch/>
        </p:blipFill>
        <p:spPr>
          <a:xfrm>
            <a:off x="7092280" y="6097528"/>
            <a:ext cx="1872209" cy="42781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850" y="6021288"/>
            <a:ext cx="1984756" cy="58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618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B74119F4-F23F-48B9-88AC-FFEC220D6F9D}"/>
              </a:ext>
            </a:extLst>
          </p:cNvPr>
          <p:cNvGrpSpPr/>
          <p:nvPr/>
        </p:nvGrpSpPr>
        <p:grpSpPr>
          <a:xfrm>
            <a:off x="-1" y="0"/>
            <a:ext cx="273348" cy="6858000"/>
            <a:chOff x="0" y="0"/>
            <a:chExt cx="566928" cy="5412954"/>
          </a:xfr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0"/>
          </a:gradFill>
        </p:grpSpPr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B558D948-64D1-436E-AB32-038EF64874E5}"/>
                </a:ext>
              </a:extLst>
            </p:cNvPr>
            <p:cNvSpPr/>
            <p:nvPr/>
          </p:nvSpPr>
          <p:spPr>
            <a:xfrm>
              <a:off x="0" y="0"/>
              <a:ext cx="566928" cy="27064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D49AAFDA-6856-4D4C-AB75-145567269AFF}"/>
                </a:ext>
              </a:extLst>
            </p:cNvPr>
            <p:cNvSpPr/>
            <p:nvPr/>
          </p:nvSpPr>
          <p:spPr>
            <a:xfrm>
              <a:off x="0" y="2706477"/>
              <a:ext cx="566928" cy="27064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2ED5EEC-25F6-48CD-BEF3-329F2ED0F7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376" y="219328"/>
            <a:ext cx="616032" cy="523220"/>
          </a:xfrm>
        </p:spPr>
        <p:txBody>
          <a:bodyPr/>
          <a:lstStyle/>
          <a:p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A878890-E6EF-4F1B-8242-0DCB846BB7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8730" y="250106"/>
            <a:ext cx="6257925" cy="461665"/>
          </a:xfrm>
        </p:spPr>
        <p:txBody>
          <a:bodyPr/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E269818A-ACE7-49A9-AC88-4E6D389D2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8569" y="6599302"/>
            <a:ext cx="2057400" cy="365125"/>
          </a:xfrm>
        </p:spPr>
        <p:txBody>
          <a:bodyPr/>
          <a:lstStyle/>
          <a:p>
            <a:fld id="{54CC4C6E-D7B9-4AF0-81D1-51A67A0A28FE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/>
              <a:t>2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177CFB51-7920-4DDD-A3AC-31B6D1978987}"/>
              </a:ext>
            </a:extLst>
          </p:cNvPr>
          <p:cNvGrpSpPr/>
          <p:nvPr/>
        </p:nvGrpSpPr>
        <p:grpSpPr>
          <a:xfrm>
            <a:off x="487299" y="885560"/>
            <a:ext cx="4328757" cy="369332"/>
            <a:chOff x="487299" y="936113"/>
            <a:chExt cx="4328757" cy="369332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121DC696-F479-4BB2-98CB-46199391DC03}"/>
                </a:ext>
              </a:extLst>
            </p:cNvPr>
            <p:cNvSpPr/>
            <p:nvPr/>
          </p:nvSpPr>
          <p:spPr>
            <a:xfrm>
              <a:off x="508467" y="936113"/>
              <a:ext cx="4307589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ko-KR" altLang="en-US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시뮬레이션 게임</a:t>
              </a:r>
              <a:r>
                <a:rPr lang="en-US" altLang="ko-KR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1" spc="-100" dirty="0" err="1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실감형</a:t>
              </a:r>
              <a:r>
                <a:rPr lang="ko-KR" altLang="en-US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교육 컨텐츠</a:t>
              </a:r>
              <a:r>
                <a:rPr lang="en-US" altLang="ko-KR" b="1" spc="-100" dirty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예시</a:t>
              </a:r>
              <a:endParaRPr lang="ko-KR" altLang="en-US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6" name="직선 연결선 45">
              <a:extLst>
                <a:ext uri="{FF2B5EF4-FFF2-40B4-BE49-F238E27FC236}">
                  <a16:creationId xmlns:a16="http://schemas.microsoft.com/office/drawing/2014/main" id="{FACDCBDA-B7C5-4272-A5BC-F179FF6A750A}"/>
                </a:ext>
              </a:extLst>
            </p:cNvPr>
            <p:cNvCxnSpPr>
              <a:cxnSpLocks/>
            </p:cNvCxnSpPr>
            <p:nvPr/>
          </p:nvCxnSpPr>
          <p:spPr>
            <a:xfrm>
              <a:off x="487299" y="1025019"/>
              <a:ext cx="0" cy="19152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niCiuxYN1oc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467" y="1556792"/>
            <a:ext cx="8407502" cy="472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4980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23">
            <a:extLst>
              <a:ext uri="{FF2B5EF4-FFF2-40B4-BE49-F238E27FC236}">
                <a16:creationId xmlns:a16="http://schemas.microsoft.com/office/drawing/2014/main" id="{177CFB51-7920-4DDD-A3AC-31B6D1978987}"/>
              </a:ext>
            </a:extLst>
          </p:cNvPr>
          <p:cNvGrpSpPr/>
          <p:nvPr/>
        </p:nvGrpSpPr>
        <p:grpSpPr>
          <a:xfrm>
            <a:off x="487299" y="885560"/>
            <a:ext cx="1651743" cy="369332"/>
            <a:chOff x="487299" y="936113"/>
            <a:chExt cx="1651743" cy="369332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21DC696-F479-4BB2-98CB-46199391DC03}"/>
                </a:ext>
              </a:extLst>
            </p:cNvPr>
            <p:cNvSpPr/>
            <p:nvPr/>
          </p:nvSpPr>
          <p:spPr>
            <a:xfrm>
              <a:off x="508467" y="936113"/>
              <a:ext cx="1630575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ko-KR" altLang="en-US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개발 내용</a:t>
              </a:r>
              <a:endParaRPr lang="ko-KR" altLang="en-US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FACDCBDA-B7C5-4272-A5BC-F179FF6A750A}"/>
                </a:ext>
              </a:extLst>
            </p:cNvPr>
            <p:cNvCxnSpPr>
              <a:cxnSpLocks/>
            </p:cNvCxnSpPr>
            <p:nvPr/>
          </p:nvCxnSpPr>
          <p:spPr>
            <a:xfrm>
              <a:off x="487299" y="1025019"/>
              <a:ext cx="0" cy="19152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04ACE694-7324-4DB3-854B-B840D66CA71A}"/>
              </a:ext>
            </a:extLst>
          </p:cNvPr>
          <p:cNvSpPr/>
          <p:nvPr/>
        </p:nvSpPr>
        <p:spPr>
          <a:xfrm>
            <a:off x="509096" y="1531815"/>
            <a:ext cx="2662339" cy="745057"/>
          </a:xfrm>
          <a:prstGeom prst="rect">
            <a:avLst/>
          </a:prstGeom>
          <a:solidFill>
            <a:schemeClr val="accent2"/>
          </a:solidFill>
        </p:spPr>
        <p:txBody>
          <a:bodyPr wrap="none" lIns="72000" rIns="7200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94640" algn="ctr" fontAlgn="base">
              <a:spcBef>
                <a:spcPct val="0"/>
              </a:spcBef>
              <a:defRPr/>
            </a:pPr>
            <a:r>
              <a:rPr lang="ko-KR" altLang="en-US" sz="1600" b="1" kern="0" spc="-100" dirty="0" err="1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딜링</a:t>
            </a:r>
            <a:r>
              <a:rPr lang="ko-KR" altLang="en-US" sz="16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시뮬레이션 게임</a:t>
            </a:r>
            <a:endParaRPr lang="en-US" altLang="ko-KR" sz="1600" b="1" kern="0" spc="-100" dirty="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-294640" algn="ctr" fontAlgn="base">
              <a:spcBef>
                <a:spcPct val="0"/>
              </a:spcBef>
              <a:defRPr/>
            </a:pPr>
            <a:r>
              <a:rPr lang="ko-KR" altLang="en-US" sz="16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endParaRPr lang="ko-KR" altLang="en-US" sz="1600" b="1" kern="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6607FD2-90CB-44FB-A124-B93142843D8F}"/>
              </a:ext>
            </a:extLst>
          </p:cNvPr>
          <p:cNvSpPr/>
          <p:nvPr/>
        </p:nvSpPr>
        <p:spPr>
          <a:xfrm>
            <a:off x="3228269" y="1307956"/>
            <a:ext cx="5177255" cy="11849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6000" indent="-216000" fontAlgn="base"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  <a:buFont typeface="Wingdings 2" panose="05020102010507070707" pitchFamily="18" charset="2"/>
              <a:buChar char=""/>
              <a:defRPr/>
            </a:pPr>
            <a:r>
              <a:rPr lang="ko-KR" altLang="en-US" sz="1400" b="1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세계 최초의 딜러 시점 카지노 게임</a:t>
            </a:r>
            <a:endParaRPr lang="ko-KR" altLang="en-US" sz="1400" b="1" kern="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2C48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16000" indent="-216000" fontAlgn="base"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  <a:buFont typeface="Wingdings 2" panose="05020102010507070707" pitchFamily="18" charset="2"/>
              <a:buChar char=""/>
              <a:defRPr/>
            </a:pP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NCS  </a:t>
            </a:r>
            <a:r>
              <a:rPr lang="ko-KR" altLang="en-US" sz="1400" b="1" kern="0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학습모듈</a:t>
            </a:r>
            <a:r>
              <a:rPr lang="ko-KR" altLang="en-US" sz="1400" b="1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기반 카지노 </a:t>
            </a:r>
            <a:r>
              <a:rPr lang="ko-KR" altLang="en-US" sz="1400" b="1" kern="0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딜링</a:t>
            </a:r>
            <a:r>
              <a:rPr lang="ko-KR" altLang="en-US" sz="1400" b="1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시뮬레이션 게임</a:t>
            </a:r>
            <a:endParaRPr lang="en-US" altLang="ko-KR" sz="1400" b="1" kern="0" spc="-100" dirty="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2C487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16000" marR="0" indent="-216000" fontAlgn="base"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  <a:buFont typeface="Wingdings 2" panose="05020102010507070707" pitchFamily="18" charset="2"/>
              <a:buChar char=""/>
              <a:defRPr/>
            </a:pP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모바일 기기를 활용한 메타버스 기반 게임 제작</a:t>
            </a:r>
            <a:endParaRPr lang="en-US" altLang="ko-KR" sz="1400" b="1" kern="0" spc="-100" dirty="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2C487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16000" marR="0" indent="-216000" fontAlgn="base"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  <a:buFont typeface="Wingdings 2" panose="05020102010507070707" pitchFamily="18" charset="2"/>
              <a:buChar char=""/>
              <a:defRPr/>
            </a:pP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Gamification 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컨텐츠 제작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2C487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재미있는 학습</a:t>
            </a:r>
            <a:endParaRPr lang="en-US" altLang="ko-KR" sz="1400" b="1" kern="0" spc="-100" dirty="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2C487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직각 삼각형 39">
            <a:extLst>
              <a:ext uri="{FF2B5EF4-FFF2-40B4-BE49-F238E27FC236}">
                <a16:creationId xmlns:a16="http://schemas.microsoft.com/office/drawing/2014/main" id="{FB9C9AFA-BA80-4EF2-ACD0-DEF0CA05D148}"/>
              </a:ext>
            </a:extLst>
          </p:cNvPr>
          <p:cNvSpPr/>
          <p:nvPr/>
        </p:nvSpPr>
        <p:spPr>
          <a:xfrm rot="5400000">
            <a:off x="503382" y="1516890"/>
            <a:ext cx="360893" cy="36089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A5D22344-8365-4ABB-A6BB-71057FDE92C1}"/>
              </a:ext>
            </a:extLst>
          </p:cNvPr>
          <p:cNvSpPr/>
          <p:nvPr/>
        </p:nvSpPr>
        <p:spPr>
          <a:xfrm>
            <a:off x="421555" y="1217063"/>
            <a:ext cx="468398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latinLnBrk="1">
              <a:spcBef>
                <a:spcPts val="1000"/>
              </a:spcBef>
            </a:pPr>
            <a:r>
              <a:rPr lang="en-US" altLang="ko-KR" sz="4000" b="1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4000" b="1" kern="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2" name="직사각형 181"/>
          <p:cNvSpPr/>
          <p:nvPr/>
        </p:nvSpPr>
        <p:spPr>
          <a:xfrm>
            <a:off x="465934" y="4329472"/>
            <a:ext cx="2766287" cy="160977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b="1"/>
          </a:p>
        </p:txBody>
      </p:sp>
      <p:sp>
        <p:nvSpPr>
          <p:cNvPr id="183" name="직사각형 182"/>
          <p:cNvSpPr/>
          <p:nvPr/>
        </p:nvSpPr>
        <p:spPr>
          <a:xfrm>
            <a:off x="3331549" y="4329472"/>
            <a:ext cx="2766287" cy="160977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b="1"/>
          </a:p>
        </p:txBody>
      </p:sp>
      <p:sp>
        <p:nvSpPr>
          <p:cNvPr id="184" name="직사각형 183"/>
          <p:cNvSpPr/>
          <p:nvPr/>
        </p:nvSpPr>
        <p:spPr>
          <a:xfrm>
            <a:off x="6197161" y="4329472"/>
            <a:ext cx="2766287" cy="160977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b="1"/>
          </a:p>
        </p:txBody>
      </p:sp>
      <p:sp>
        <p:nvSpPr>
          <p:cNvPr id="185" name="직사각형 184"/>
          <p:cNvSpPr/>
          <p:nvPr/>
        </p:nvSpPr>
        <p:spPr>
          <a:xfrm>
            <a:off x="465845" y="6036262"/>
            <a:ext cx="8497833" cy="59546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cxnSp>
        <p:nvCxnSpPr>
          <p:cNvPr id="186" name="직선 연결선 185"/>
          <p:cNvCxnSpPr/>
          <p:nvPr/>
        </p:nvCxnSpPr>
        <p:spPr>
          <a:xfrm>
            <a:off x="465845" y="6034586"/>
            <a:ext cx="8497604" cy="0"/>
          </a:xfrm>
          <a:prstGeom prst="line">
            <a:avLst/>
          </a:prstGeom>
          <a:ln w="19050">
            <a:solidFill>
              <a:srgbClr val="EF39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직각 삼각형 8"/>
          <p:cNvSpPr/>
          <p:nvPr/>
        </p:nvSpPr>
        <p:spPr>
          <a:xfrm>
            <a:off x="465333" y="6048385"/>
            <a:ext cx="1662960" cy="326527"/>
          </a:xfrm>
          <a:custGeom>
            <a:avLst/>
            <a:gdLst>
              <a:gd name="connsiteX0" fmla="*/ 0 w 865672"/>
              <a:gd name="connsiteY0" fmla="*/ 342506 h 342506"/>
              <a:gd name="connsiteX1" fmla="*/ 0 w 865672"/>
              <a:gd name="connsiteY1" fmla="*/ 0 h 342506"/>
              <a:gd name="connsiteX2" fmla="*/ 865672 w 865672"/>
              <a:gd name="connsiteY2" fmla="*/ 342506 h 342506"/>
              <a:gd name="connsiteX3" fmla="*/ 0 w 865672"/>
              <a:gd name="connsiteY3" fmla="*/ 342506 h 342506"/>
              <a:gd name="connsiteX0" fmla="*/ 0 w 865672"/>
              <a:gd name="connsiteY0" fmla="*/ 283451 h 283451"/>
              <a:gd name="connsiteX1" fmla="*/ 297180 w 865672"/>
              <a:gd name="connsiteY1" fmla="*/ 0 h 283451"/>
              <a:gd name="connsiteX2" fmla="*/ 865672 w 865672"/>
              <a:gd name="connsiteY2" fmla="*/ 283451 h 283451"/>
              <a:gd name="connsiteX3" fmla="*/ 0 w 865672"/>
              <a:gd name="connsiteY3" fmla="*/ 283451 h 283451"/>
              <a:gd name="connsiteX0" fmla="*/ 0 w 869482"/>
              <a:gd name="connsiteY0" fmla="*/ 231798 h 283451"/>
              <a:gd name="connsiteX1" fmla="*/ 300990 w 869482"/>
              <a:gd name="connsiteY1" fmla="*/ 0 h 283451"/>
              <a:gd name="connsiteX2" fmla="*/ 869482 w 869482"/>
              <a:gd name="connsiteY2" fmla="*/ 283451 h 283451"/>
              <a:gd name="connsiteX3" fmla="*/ 0 w 869482"/>
              <a:gd name="connsiteY3" fmla="*/ 231798 h 283451"/>
              <a:gd name="connsiteX0" fmla="*/ 0 w 869482"/>
              <a:gd name="connsiteY0" fmla="*/ 126926 h 178579"/>
              <a:gd name="connsiteX1" fmla="*/ 272415 w 869482"/>
              <a:gd name="connsiteY1" fmla="*/ 0 h 178579"/>
              <a:gd name="connsiteX2" fmla="*/ 869482 w 869482"/>
              <a:gd name="connsiteY2" fmla="*/ 178579 h 178579"/>
              <a:gd name="connsiteX3" fmla="*/ 0 w 869482"/>
              <a:gd name="connsiteY3" fmla="*/ 126926 h 178579"/>
              <a:gd name="connsiteX0" fmla="*/ 0 w 1000927"/>
              <a:gd name="connsiteY0" fmla="*/ 126926 h 164492"/>
              <a:gd name="connsiteX1" fmla="*/ 272415 w 1000927"/>
              <a:gd name="connsiteY1" fmla="*/ 0 h 164492"/>
              <a:gd name="connsiteX2" fmla="*/ 1000927 w 1000927"/>
              <a:gd name="connsiteY2" fmla="*/ 164492 h 164492"/>
              <a:gd name="connsiteX3" fmla="*/ 0 w 1000927"/>
              <a:gd name="connsiteY3" fmla="*/ 126926 h 164492"/>
              <a:gd name="connsiteX0" fmla="*/ 0 w 976162"/>
              <a:gd name="connsiteY0" fmla="*/ 126926 h 220841"/>
              <a:gd name="connsiteX1" fmla="*/ 272415 w 976162"/>
              <a:gd name="connsiteY1" fmla="*/ 0 h 220841"/>
              <a:gd name="connsiteX2" fmla="*/ 976162 w 976162"/>
              <a:gd name="connsiteY2" fmla="*/ 220841 h 220841"/>
              <a:gd name="connsiteX3" fmla="*/ 0 w 976162"/>
              <a:gd name="connsiteY3" fmla="*/ 126926 h 220841"/>
              <a:gd name="connsiteX0" fmla="*/ 0 w 976162"/>
              <a:gd name="connsiteY0" fmla="*/ 43968 h 137883"/>
              <a:gd name="connsiteX1" fmla="*/ 857250 w 976162"/>
              <a:gd name="connsiteY1" fmla="*/ 0 h 137883"/>
              <a:gd name="connsiteX2" fmla="*/ 976162 w 976162"/>
              <a:gd name="connsiteY2" fmla="*/ 137883 h 137883"/>
              <a:gd name="connsiteX3" fmla="*/ 0 w 976162"/>
              <a:gd name="connsiteY3" fmla="*/ 43968 h 137883"/>
              <a:gd name="connsiteX0" fmla="*/ 0 w 861862"/>
              <a:gd name="connsiteY0" fmla="*/ 10576 h 137883"/>
              <a:gd name="connsiteX1" fmla="*/ 742950 w 861862"/>
              <a:gd name="connsiteY1" fmla="*/ 0 h 137883"/>
              <a:gd name="connsiteX2" fmla="*/ 861862 w 861862"/>
              <a:gd name="connsiteY2" fmla="*/ 137883 h 137883"/>
              <a:gd name="connsiteX3" fmla="*/ 0 w 861862"/>
              <a:gd name="connsiteY3" fmla="*/ 10576 h 137883"/>
              <a:gd name="connsiteX0" fmla="*/ 0 w 966002"/>
              <a:gd name="connsiteY0" fmla="*/ 46055 h 137883"/>
              <a:gd name="connsiteX1" fmla="*/ 847090 w 966002"/>
              <a:gd name="connsiteY1" fmla="*/ 0 h 137883"/>
              <a:gd name="connsiteX2" fmla="*/ 966002 w 966002"/>
              <a:gd name="connsiteY2" fmla="*/ 137883 h 137883"/>
              <a:gd name="connsiteX3" fmla="*/ 0 w 966002"/>
              <a:gd name="connsiteY3" fmla="*/ 46055 h 1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002" h="137883">
                <a:moveTo>
                  <a:pt x="0" y="46055"/>
                </a:moveTo>
                <a:lnTo>
                  <a:pt x="847090" y="0"/>
                </a:lnTo>
                <a:lnTo>
                  <a:pt x="966002" y="137883"/>
                </a:lnTo>
                <a:lnTo>
                  <a:pt x="0" y="46055"/>
                </a:lnTo>
                <a:close/>
              </a:path>
            </a:pathLst>
          </a:custGeom>
          <a:gradFill flip="none" rotWithShape="1">
            <a:gsLst>
              <a:gs pos="50000">
                <a:schemeClr val="tx1">
                  <a:lumMod val="50000"/>
                  <a:lumOff val="50000"/>
                  <a:alpha val="10000"/>
                </a:schemeClr>
              </a:gs>
              <a:gs pos="29000">
                <a:schemeClr val="tx1">
                  <a:lumMod val="50000"/>
                  <a:lumOff val="50000"/>
                  <a:alpha val="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sp>
        <p:nvSpPr>
          <p:cNvPr id="188" name="Freeform 6">
            <a:extLst>
              <a:ext uri="{FF2B5EF4-FFF2-40B4-BE49-F238E27FC236}">
                <a16:creationId xmlns:a16="http://schemas.microsoft.com/office/drawing/2014/main" id="{45A7F579-ED3F-4C97-B69A-D1D738D11A1D}"/>
              </a:ext>
            </a:extLst>
          </p:cNvPr>
          <p:cNvSpPr>
            <a:spLocks/>
          </p:cNvSpPr>
          <p:nvPr/>
        </p:nvSpPr>
        <p:spPr bwMode="auto">
          <a:xfrm>
            <a:off x="465846" y="5911432"/>
            <a:ext cx="1098577" cy="246307"/>
          </a:xfrm>
          <a:prstGeom prst="rect">
            <a:avLst/>
          </a:prstGeom>
          <a:solidFill>
            <a:srgbClr val="EF3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spc="-43"/>
          </a:p>
        </p:txBody>
      </p:sp>
      <p:sp>
        <p:nvSpPr>
          <p:cNvPr id="189" name="Freeform 5">
            <a:extLst>
              <a:ext uri="{FF2B5EF4-FFF2-40B4-BE49-F238E27FC236}">
                <a16:creationId xmlns:a16="http://schemas.microsoft.com/office/drawing/2014/main" id="{AA308FFA-42F9-49A5-BAE1-A0254CA77E3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51915" y="5939249"/>
            <a:ext cx="208835" cy="190674"/>
          </a:xfrm>
          <a:custGeom>
            <a:avLst/>
            <a:gdLst>
              <a:gd name="T0" fmla="*/ 1330 w 2150"/>
              <a:gd name="T1" fmla="*/ 2023 h 2240"/>
              <a:gd name="T2" fmla="*/ 1226 w 2150"/>
              <a:gd name="T3" fmla="*/ 2185 h 2240"/>
              <a:gd name="T4" fmla="*/ 995 w 2150"/>
              <a:gd name="T5" fmla="*/ 2240 h 2240"/>
              <a:gd name="T6" fmla="*/ 908 w 2150"/>
              <a:gd name="T7" fmla="*/ 2126 h 2240"/>
              <a:gd name="T8" fmla="*/ 819 w 2150"/>
              <a:gd name="T9" fmla="*/ 1957 h 2240"/>
              <a:gd name="T10" fmla="*/ 1267 w 2150"/>
              <a:gd name="T11" fmla="*/ 1894 h 2240"/>
              <a:gd name="T12" fmla="*/ 1627 w 2150"/>
              <a:gd name="T13" fmla="*/ 1075 h 2240"/>
              <a:gd name="T14" fmla="*/ 1336 w 2150"/>
              <a:gd name="T15" fmla="*/ 1733 h 2240"/>
              <a:gd name="T16" fmla="*/ 904 w 2150"/>
              <a:gd name="T17" fmla="*/ 1810 h 2240"/>
              <a:gd name="T18" fmla="*/ 677 w 2150"/>
              <a:gd name="T19" fmla="*/ 1458 h 2240"/>
              <a:gd name="T20" fmla="*/ 1071 w 2150"/>
              <a:gd name="T21" fmla="*/ 524 h 2240"/>
              <a:gd name="T22" fmla="*/ 1137 w 2150"/>
              <a:gd name="T23" fmla="*/ 741 h 2240"/>
              <a:gd name="T24" fmla="*/ 677 w 2150"/>
              <a:gd name="T25" fmla="*/ 1077 h 2240"/>
              <a:gd name="T26" fmla="*/ 801 w 2150"/>
              <a:gd name="T27" fmla="*/ 1077 h 2240"/>
              <a:gd name="T28" fmla="*/ 1137 w 2150"/>
              <a:gd name="T29" fmla="*/ 741 h 2240"/>
              <a:gd name="T30" fmla="*/ 1137 w 2150"/>
              <a:gd name="T31" fmla="*/ 280 h 2240"/>
              <a:gd name="T32" fmla="*/ 1075 w 2150"/>
              <a:gd name="T33" fmla="*/ 0 h 2240"/>
              <a:gd name="T34" fmla="*/ 1013 w 2150"/>
              <a:gd name="T35" fmla="*/ 280 h 2240"/>
              <a:gd name="T36" fmla="*/ 343 w 2150"/>
              <a:gd name="T37" fmla="*/ 1075 h 2240"/>
              <a:gd name="T38" fmla="*/ 62 w 2150"/>
              <a:gd name="T39" fmla="*/ 1013 h 2240"/>
              <a:gd name="T40" fmla="*/ 62 w 2150"/>
              <a:gd name="T41" fmla="*/ 1137 h 2240"/>
              <a:gd name="T42" fmla="*/ 343 w 2150"/>
              <a:gd name="T43" fmla="*/ 1075 h 2240"/>
              <a:gd name="T44" fmla="*/ 1870 w 2150"/>
              <a:gd name="T45" fmla="*/ 1013 h 2240"/>
              <a:gd name="T46" fmla="*/ 1870 w 2150"/>
              <a:gd name="T47" fmla="*/ 1137 h 2240"/>
              <a:gd name="T48" fmla="*/ 2150 w 2150"/>
              <a:gd name="T49" fmla="*/ 1075 h 2240"/>
              <a:gd name="T50" fmla="*/ 469 w 2150"/>
              <a:gd name="T51" fmla="*/ 1593 h 2240"/>
              <a:gd name="T52" fmla="*/ 315 w 2150"/>
              <a:gd name="T53" fmla="*/ 1835 h 2240"/>
              <a:gd name="T54" fmla="*/ 403 w 2150"/>
              <a:gd name="T55" fmla="*/ 1835 h 2240"/>
              <a:gd name="T56" fmla="*/ 557 w 2150"/>
              <a:gd name="T57" fmla="*/ 1593 h 2240"/>
              <a:gd name="T58" fmla="*/ 1637 w 2150"/>
              <a:gd name="T59" fmla="*/ 575 h 2240"/>
              <a:gd name="T60" fmla="*/ 1835 w 2150"/>
              <a:gd name="T61" fmla="*/ 403 h 2240"/>
              <a:gd name="T62" fmla="*/ 1747 w 2150"/>
              <a:gd name="T63" fmla="*/ 315 h 2240"/>
              <a:gd name="T64" fmla="*/ 1593 w 2150"/>
              <a:gd name="T65" fmla="*/ 557 h 2240"/>
              <a:gd name="T66" fmla="*/ 469 w 2150"/>
              <a:gd name="T67" fmla="*/ 557 h 2240"/>
              <a:gd name="T68" fmla="*/ 557 w 2150"/>
              <a:gd name="T69" fmla="*/ 557 h 2240"/>
              <a:gd name="T70" fmla="*/ 403 w 2150"/>
              <a:gd name="T71" fmla="*/ 314 h 2240"/>
              <a:gd name="T72" fmla="*/ 315 w 2150"/>
              <a:gd name="T73" fmla="*/ 402 h 2240"/>
              <a:gd name="T74" fmla="*/ 1681 w 2150"/>
              <a:gd name="T75" fmla="*/ 1593 h 2240"/>
              <a:gd name="T76" fmla="*/ 1593 w 2150"/>
              <a:gd name="T77" fmla="*/ 1681 h 2240"/>
              <a:gd name="T78" fmla="*/ 1791 w 2150"/>
              <a:gd name="T79" fmla="*/ 1853 h 2240"/>
              <a:gd name="T80" fmla="*/ 1835 w 2150"/>
              <a:gd name="T81" fmla="*/ 1747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50" h="2240">
                <a:moveTo>
                  <a:pt x="1330" y="1957"/>
                </a:moveTo>
                <a:cubicBezTo>
                  <a:pt x="1330" y="2023"/>
                  <a:pt x="1330" y="2023"/>
                  <a:pt x="1330" y="2023"/>
                </a:cubicBezTo>
                <a:cubicBezTo>
                  <a:pt x="1330" y="2075"/>
                  <a:pt x="1292" y="2118"/>
                  <a:pt x="1242" y="2126"/>
                </a:cubicBezTo>
                <a:cubicBezTo>
                  <a:pt x="1226" y="2185"/>
                  <a:pt x="1226" y="2185"/>
                  <a:pt x="1226" y="2185"/>
                </a:cubicBezTo>
                <a:cubicBezTo>
                  <a:pt x="1217" y="2217"/>
                  <a:pt x="1188" y="2240"/>
                  <a:pt x="1155" y="2240"/>
                </a:cubicBezTo>
                <a:cubicBezTo>
                  <a:pt x="995" y="2240"/>
                  <a:pt x="995" y="2240"/>
                  <a:pt x="995" y="2240"/>
                </a:cubicBezTo>
                <a:cubicBezTo>
                  <a:pt x="961" y="2240"/>
                  <a:pt x="932" y="2217"/>
                  <a:pt x="923" y="2185"/>
                </a:cubicBezTo>
                <a:cubicBezTo>
                  <a:pt x="908" y="2126"/>
                  <a:pt x="908" y="2126"/>
                  <a:pt x="908" y="2126"/>
                </a:cubicBezTo>
                <a:cubicBezTo>
                  <a:pt x="857" y="2118"/>
                  <a:pt x="819" y="2075"/>
                  <a:pt x="819" y="2022"/>
                </a:cubicBezTo>
                <a:cubicBezTo>
                  <a:pt x="819" y="1957"/>
                  <a:pt x="819" y="1957"/>
                  <a:pt x="819" y="1957"/>
                </a:cubicBezTo>
                <a:cubicBezTo>
                  <a:pt x="819" y="1922"/>
                  <a:pt x="847" y="1894"/>
                  <a:pt x="882" y="1894"/>
                </a:cubicBezTo>
                <a:cubicBezTo>
                  <a:pt x="1267" y="1894"/>
                  <a:pt x="1267" y="1894"/>
                  <a:pt x="1267" y="1894"/>
                </a:cubicBezTo>
                <a:cubicBezTo>
                  <a:pt x="1302" y="1894"/>
                  <a:pt x="1330" y="1922"/>
                  <a:pt x="1330" y="1957"/>
                </a:cubicBezTo>
                <a:close/>
                <a:moveTo>
                  <a:pt x="1627" y="1075"/>
                </a:moveTo>
                <a:cubicBezTo>
                  <a:pt x="1627" y="1224"/>
                  <a:pt x="1568" y="1359"/>
                  <a:pt x="1472" y="1458"/>
                </a:cubicBezTo>
                <a:cubicBezTo>
                  <a:pt x="1399" y="1534"/>
                  <a:pt x="1352" y="1630"/>
                  <a:pt x="1336" y="1733"/>
                </a:cubicBezTo>
                <a:cubicBezTo>
                  <a:pt x="1329" y="1777"/>
                  <a:pt x="1291" y="1810"/>
                  <a:pt x="1246" y="1810"/>
                </a:cubicBezTo>
                <a:cubicBezTo>
                  <a:pt x="904" y="1810"/>
                  <a:pt x="904" y="1810"/>
                  <a:pt x="904" y="1810"/>
                </a:cubicBezTo>
                <a:cubicBezTo>
                  <a:pt x="859" y="1810"/>
                  <a:pt x="820" y="1778"/>
                  <a:pt x="814" y="1733"/>
                </a:cubicBezTo>
                <a:cubicBezTo>
                  <a:pt x="798" y="1631"/>
                  <a:pt x="750" y="1533"/>
                  <a:pt x="677" y="1458"/>
                </a:cubicBezTo>
                <a:cubicBezTo>
                  <a:pt x="583" y="1360"/>
                  <a:pt x="525" y="1227"/>
                  <a:pt x="523" y="1081"/>
                </a:cubicBezTo>
                <a:cubicBezTo>
                  <a:pt x="520" y="774"/>
                  <a:pt x="764" y="526"/>
                  <a:pt x="1071" y="524"/>
                </a:cubicBezTo>
                <a:cubicBezTo>
                  <a:pt x="1378" y="521"/>
                  <a:pt x="1627" y="769"/>
                  <a:pt x="1627" y="1075"/>
                </a:cubicBezTo>
                <a:close/>
                <a:moveTo>
                  <a:pt x="1137" y="741"/>
                </a:moveTo>
                <a:cubicBezTo>
                  <a:pt x="1137" y="707"/>
                  <a:pt x="1110" y="679"/>
                  <a:pt x="1075" y="679"/>
                </a:cubicBezTo>
                <a:cubicBezTo>
                  <a:pt x="856" y="679"/>
                  <a:pt x="677" y="857"/>
                  <a:pt x="677" y="1077"/>
                </a:cubicBezTo>
                <a:cubicBezTo>
                  <a:pt x="677" y="1111"/>
                  <a:pt x="704" y="1139"/>
                  <a:pt x="739" y="1139"/>
                </a:cubicBezTo>
                <a:cubicBezTo>
                  <a:pt x="773" y="1139"/>
                  <a:pt x="801" y="1112"/>
                  <a:pt x="801" y="1077"/>
                </a:cubicBezTo>
                <a:cubicBezTo>
                  <a:pt x="801" y="926"/>
                  <a:pt x="924" y="803"/>
                  <a:pt x="1075" y="803"/>
                </a:cubicBezTo>
                <a:cubicBezTo>
                  <a:pt x="1110" y="803"/>
                  <a:pt x="1137" y="776"/>
                  <a:pt x="1137" y="741"/>
                </a:cubicBezTo>
                <a:close/>
                <a:moveTo>
                  <a:pt x="1075" y="342"/>
                </a:moveTo>
                <a:cubicBezTo>
                  <a:pt x="1109" y="342"/>
                  <a:pt x="1137" y="315"/>
                  <a:pt x="1137" y="280"/>
                </a:cubicBezTo>
                <a:cubicBezTo>
                  <a:pt x="1137" y="62"/>
                  <a:pt x="1137" y="62"/>
                  <a:pt x="1137" y="62"/>
                </a:cubicBezTo>
                <a:cubicBezTo>
                  <a:pt x="1137" y="28"/>
                  <a:pt x="1110" y="0"/>
                  <a:pt x="1075" y="0"/>
                </a:cubicBezTo>
                <a:cubicBezTo>
                  <a:pt x="1040" y="0"/>
                  <a:pt x="1013" y="28"/>
                  <a:pt x="1013" y="62"/>
                </a:cubicBezTo>
                <a:cubicBezTo>
                  <a:pt x="1013" y="280"/>
                  <a:pt x="1013" y="280"/>
                  <a:pt x="1013" y="280"/>
                </a:cubicBezTo>
                <a:cubicBezTo>
                  <a:pt x="1013" y="315"/>
                  <a:pt x="1041" y="342"/>
                  <a:pt x="1075" y="342"/>
                </a:cubicBezTo>
                <a:close/>
                <a:moveTo>
                  <a:pt x="343" y="1075"/>
                </a:moveTo>
                <a:cubicBezTo>
                  <a:pt x="343" y="1041"/>
                  <a:pt x="315" y="1013"/>
                  <a:pt x="280" y="1013"/>
                </a:cubicBezTo>
                <a:cubicBezTo>
                  <a:pt x="62" y="1013"/>
                  <a:pt x="62" y="1013"/>
                  <a:pt x="62" y="1013"/>
                </a:cubicBezTo>
                <a:cubicBezTo>
                  <a:pt x="28" y="1013"/>
                  <a:pt x="0" y="1040"/>
                  <a:pt x="0" y="1075"/>
                </a:cubicBezTo>
                <a:cubicBezTo>
                  <a:pt x="0" y="1109"/>
                  <a:pt x="28" y="1137"/>
                  <a:pt x="62" y="1137"/>
                </a:cubicBezTo>
                <a:cubicBezTo>
                  <a:pt x="280" y="1137"/>
                  <a:pt x="280" y="1137"/>
                  <a:pt x="280" y="1137"/>
                </a:cubicBezTo>
                <a:cubicBezTo>
                  <a:pt x="315" y="1137"/>
                  <a:pt x="343" y="1109"/>
                  <a:pt x="343" y="1075"/>
                </a:cubicBezTo>
                <a:close/>
                <a:moveTo>
                  <a:pt x="2088" y="1013"/>
                </a:moveTo>
                <a:cubicBezTo>
                  <a:pt x="1870" y="1013"/>
                  <a:pt x="1870" y="1013"/>
                  <a:pt x="1870" y="1013"/>
                </a:cubicBezTo>
                <a:cubicBezTo>
                  <a:pt x="1835" y="1013"/>
                  <a:pt x="1807" y="1040"/>
                  <a:pt x="1807" y="1075"/>
                </a:cubicBezTo>
                <a:cubicBezTo>
                  <a:pt x="1807" y="1109"/>
                  <a:pt x="1835" y="1137"/>
                  <a:pt x="1870" y="1137"/>
                </a:cubicBezTo>
                <a:cubicBezTo>
                  <a:pt x="2088" y="1137"/>
                  <a:pt x="2088" y="1137"/>
                  <a:pt x="2088" y="1137"/>
                </a:cubicBezTo>
                <a:cubicBezTo>
                  <a:pt x="2122" y="1137"/>
                  <a:pt x="2150" y="1109"/>
                  <a:pt x="2150" y="1075"/>
                </a:cubicBezTo>
                <a:cubicBezTo>
                  <a:pt x="2150" y="1041"/>
                  <a:pt x="2122" y="1013"/>
                  <a:pt x="2088" y="1013"/>
                </a:cubicBezTo>
                <a:close/>
                <a:moveTo>
                  <a:pt x="469" y="1593"/>
                </a:moveTo>
                <a:cubicBezTo>
                  <a:pt x="315" y="1747"/>
                  <a:pt x="315" y="1747"/>
                  <a:pt x="315" y="1747"/>
                </a:cubicBezTo>
                <a:cubicBezTo>
                  <a:pt x="291" y="1772"/>
                  <a:pt x="291" y="1811"/>
                  <a:pt x="315" y="1835"/>
                </a:cubicBezTo>
                <a:cubicBezTo>
                  <a:pt x="327" y="1847"/>
                  <a:pt x="343" y="1853"/>
                  <a:pt x="359" y="1853"/>
                </a:cubicBezTo>
                <a:cubicBezTo>
                  <a:pt x="374" y="1853"/>
                  <a:pt x="391" y="1847"/>
                  <a:pt x="403" y="1835"/>
                </a:cubicBezTo>
                <a:cubicBezTo>
                  <a:pt x="557" y="1681"/>
                  <a:pt x="557" y="1681"/>
                  <a:pt x="557" y="1681"/>
                </a:cubicBezTo>
                <a:cubicBezTo>
                  <a:pt x="581" y="1656"/>
                  <a:pt x="581" y="1617"/>
                  <a:pt x="557" y="1593"/>
                </a:cubicBezTo>
                <a:cubicBezTo>
                  <a:pt x="533" y="1568"/>
                  <a:pt x="493" y="1568"/>
                  <a:pt x="469" y="1593"/>
                </a:cubicBezTo>
                <a:close/>
                <a:moveTo>
                  <a:pt x="1637" y="575"/>
                </a:moveTo>
                <a:cubicBezTo>
                  <a:pt x="1653" y="575"/>
                  <a:pt x="1669" y="569"/>
                  <a:pt x="1681" y="557"/>
                </a:cubicBezTo>
                <a:cubicBezTo>
                  <a:pt x="1835" y="403"/>
                  <a:pt x="1835" y="403"/>
                  <a:pt x="1835" y="403"/>
                </a:cubicBezTo>
                <a:cubicBezTo>
                  <a:pt x="1859" y="378"/>
                  <a:pt x="1859" y="339"/>
                  <a:pt x="1835" y="315"/>
                </a:cubicBezTo>
                <a:cubicBezTo>
                  <a:pt x="1811" y="290"/>
                  <a:pt x="1771" y="290"/>
                  <a:pt x="1747" y="315"/>
                </a:cubicBezTo>
                <a:cubicBezTo>
                  <a:pt x="1593" y="469"/>
                  <a:pt x="1593" y="469"/>
                  <a:pt x="1593" y="469"/>
                </a:cubicBezTo>
                <a:cubicBezTo>
                  <a:pt x="1568" y="494"/>
                  <a:pt x="1568" y="533"/>
                  <a:pt x="1593" y="557"/>
                </a:cubicBezTo>
                <a:cubicBezTo>
                  <a:pt x="1605" y="569"/>
                  <a:pt x="1621" y="575"/>
                  <a:pt x="1637" y="575"/>
                </a:cubicBezTo>
                <a:close/>
                <a:moveTo>
                  <a:pt x="469" y="557"/>
                </a:moveTo>
                <a:cubicBezTo>
                  <a:pt x="481" y="569"/>
                  <a:pt x="497" y="575"/>
                  <a:pt x="513" y="575"/>
                </a:cubicBezTo>
                <a:cubicBezTo>
                  <a:pt x="529" y="575"/>
                  <a:pt x="545" y="569"/>
                  <a:pt x="557" y="557"/>
                </a:cubicBezTo>
                <a:cubicBezTo>
                  <a:pt x="581" y="532"/>
                  <a:pt x="581" y="493"/>
                  <a:pt x="557" y="469"/>
                </a:cubicBezTo>
                <a:cubicBezTo>
                  <a:pt x="403" y="314"/>
                  <a:pt x="403" y="314"/>
                  <a:pt x="403" y="314"/>
                </a:cubicBezTo>
                <a:cubicBezTo>
                  <a:pt x="378" y="290"/>
                  <a:pt x="339" y="290"/>
                  <a:pt x="315" y="314"/>
                </a:cubicBezTo>
                <a:cubicBezTo>
                  <a:pt x="290" y="339"/>
                  <a:pt x="290" y="378"/>
                  <a:pt x="315" y="402"/>
                </a:cubicBezTo>
                <a:lnTo>
                  <a:pt x="469" y="557"/>
                </a:lnTo>
                <a:close/>
                <a:moveTo>
                  <a:pt x="1681" y="1593"/>
                </a:moveTo>
                <a:cubicBezTo>
                  <a:pt x="1656" y="1568"/>
                  <a:pt x="1617" y="1568"/>
                  <a:pt x="1593" y="1593"/>
                </a:cubicBezTo>
                <a:cubicBezTo>
                  <a:pt x="1568" y="1617"/>
                  <a:pt x="1568" y="1656"/>
                  <a:pt x="1593" y="1681"/>
                </a:cubicBezTo>
                <a:cubicBezTo>
                  <a:pt x="1747" y="1835"/>
                  <a:pt x="1747" y="1835"/>
                  <a:pt x="1747" y="1835"/>
                </a:cubicBezTo>
                <a:cubicBezTo>
                  <a:pt x="1759" y="1847"/>
                  <a:pt x="1775" y="1853"/>
                  <a:pt x="1791" y="1853"/>
                </a:cubicBezTo>
                <a:cubicBezTo>
                  <a:pt x="1806" y="1853"/>
                  <a:pt x="1823" y="1847"/>
                  <a:pt x="1835" y="1835"/>
                </a:cubicBezTo>
                <a:cubicBezTo>
                  <a:pt x="1859" y="1811"/>
                  <a:pt x="1859" y="1772"/>
                  <a:pt x="1835" y="1747"/>
                </a:cubicBezTo>
                <a:lnTo>
                  <a:pt x="1681" y="15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8203" tIns="39101" rIns="78203" bIns="39101" numCol="1" anchor="t" anchorCtr="0" compatLnSpc="1">
            <a:prstTxWarp prst="textNoShape">
              <a:avLst/>
            </a:prstTxWarp>
          </a:bodyPr>
          <a:lstStyle/>
          <a:p>
            <a:endParaRPr lang="ko-KR" altLang="en-US" sz="1539" dirty="0"/>
          </a:p>
        </p:txBody>
      </p:sp>
      <p:cxnSp>
        <p:nvCxnSpPr>
          <p:cNvPr id="190" name="직선 연결선 189"/>
          <p:cNvCxnSpPr/>
          <p:nvPr/>
        </p:nvCxnSpPr>
        <p:spPr>
          <a:xfrm flipV="1">
            <a:off x="453423" y="6034586"/>
            <a:ext cx="15394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1" name="그룹 190"/>
          <p:cNvGrpSpPr/>
          <p:nvPr/>
        </p:nvGrpSpPr>
        <p:grpSpPr>
          <a:xfrm>
            <a:off x="1416386" y="5911432"/>
            <a:ext cx="277961" cy="246307"/>
            <a:chOff x="2051645" y="2105578"/>
            <a:chExt cx="325012" cy="288000"/>
          </a:xfrm>
        </p:grpSpPr>
        <p:sp>
          <p:nvSpPr>
            <p:cNvPr id="192" name="Freeform 6">
              <a:extLst>
                <a:ext uri="{FF2B5EF4-FFF2-40B4-BE49-F238E27FC236}">
                  <a16:creationId xmlns:a16="http://schemas.microsoft.com/office/drawing/2014/main" id="{45A7F579-ED3F-4C97-B69A-D1D738D11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1645" y="2105578"/>
              <a:ext cx="325012" cy="288000"/>
            </a:xfrm>
            <a:custGeom>
              <a:avLst/>
              <a:gdLst>
                <a:gd name="T0" fmla="*/ 347 w 1186"/>
                <a:gd name="T1" fmla="*/ 1049 h 1049"/>
                <a:gd name="T2" fmla="*/ 262 w 1186"/>
                <a:gd name="T3" fmla="*/ 1000 h 1049"/>
                <a:gd name="T4" fmla="*/ 16 w 1186"/>
                <a:gd name="T5" fmla="*/ 574 h 1049"/>
                <a:gd name="T6" fmla="*/ 16 w 1186"/>
                <a:gd name="T7" fmla="*/ 476 h 1049"/>
                <a:gd name="T8" fmla="*/ 262 w 1186"/>
                <a:gd name="T9" fmla="*/ 49 h 1049"/>
                <a:gd name="T10" fmla="*/ 347 w 1186"/>
                <a:gd name="T11" fmla="*/ 0 h 1049"/>
                <a:gd name="T12" fmla="*/ 839 w 1186"/>
                <a:gd name="T13" fmla="*/ 0 h 1049"/>
                <a:gd name="T14" fmla="*/ 924 w 1186"/>
                <a:gd name="T15" fmla="*/ 49 h 1049"/>
                <a:gd name="T16" fmla="*/ 1171 w 1186"/>
                <a:gd name="T17" fmla="*/ 476 h 1049"/>
                <a:gd name="T18" fmla="*/ 1171 w 1186"/>
                <a:gd name="T19" fmla="*/ 574 h 1049"/>
                <a:gd name="T20" fmla="*/ 924 w 1186"/>
                <a:gd name="T21" fmla="*/ 1000 h 1049"/>
                <a:gd name="T22" fmla="*/ 839 w 1186"/>
                <a:gd name="T23" fmla="*/ 1049 h 1049"/>
                <a:gd name="T24" fmla="*/ 347 w 1186"/>
                <a:gd name="T25" fmla="*/ 1049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6" h="1049">
                  <a:moveTo>
                    <a:pt x="347" y="1049"/>
                  </a:moveTo>
                  <a:cubicBezTo>
                    <a:pt x="316" y="1049"/>
                    <a:pt x="278" y="1027"/>
                    <a:pt x="262" y="1000"/>
                  </a:cubicBezTo>
                  <a:cubicBezTo>
                    <a:pt x="16" y="574"/>
                    <a:pt x="16" y="574"/>
                    <a:pt x="16" y="574"/>
                  </a:cubicBezTo>
                  <a:cubicBezTo>
                    <a:pt x="0" y="547"/>
                    <a:pt x="0" y="503"/>
                    <a:pt x="16" y="476"/>
                  </a:cubicBezTo>
                  <a:cubicBezTo>
                    <a:pt x="262" y="49"/>
                    <a:pt x="262" y="49"/>
                    <a:pt x="262" y="49"/>
                  </a:cubicBezTo>
                  <a:cubicBezTo>
                    <a:pt x="278" y="22"/>
                    <a:pt x="316" y="0"/>
                    <a:pt x="347" y="0"/>
                  </a:cubicBezTo>
                  <a:cubicBezTo>
                    <a:pt x="839" y="0"/>
                    <a:pt x="839" y="0"/>
                    <a:pt x="839" y="0"/>
                  </a:cubicBezTo>
                  <a:cubicBezTo>
                    <a:pt x="871" y="0"/>
                    <a:pt x="909" y="22"/>
                    <a:pt x="924" y="49"/>
                  </a:cubicBezTo>
                  <a:cubicBezTo>
                    <a:pt x="1171" y="476"/>
                    <a:pt x="1171" y="476"/>
                    <a:pt x="1171" y="476"/>
                  </a:cubicBezTo>
                  <a:cubicBezTo>
                    <a:pt x="1186" y="503"/>
                    <a:pt x="1186" y="547"/>
                    <a:pt x="1171" y="574"/>
                  </a:cubicBezTo>
                  <a:cubicBezTo>
                    <a:pt x="924" y="1000"/>
                    <a:pt x="924" y="1000"/>
                    <a:pt x="924" y="1000"/>
                  </a:cubicBezTo>
                  <a:cubicBezTo>
                    <a:pt x="909" y="1027"/>
                    <a:pt x="871" y="1049"/>
                    <a:pt x="839" y="1049"/>
                  </a:cubicBezTo>
                  <a:lnTo>
                    <a:pt x="347" y="1049"/>
                  </a:lnTo>
                  <a:close/>
                </a:path>
              </a:pathLst>
            </a:custGeom>
            <a:solidFill>
              <a:srgbClr val="EF39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 spc="-43"/>
            </a:p>
          </p:txBody>
        </p:sp>
        <p:sp>
          <p:nvSpPr>
            <p:cNvPr id="193" name="이등변 삼각형 192"/>
            <p:cNvSpPr/>
            <p:nvPr/>
          </p:nvSpPr>
          <p:spPr>
            <a:xfrm rot="5400000">
              <a:off x="2279297" y="2231578"/>
              <a:ext cx="108000" cy="36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/>
            </a:p>
          </p:txBody>
        </p:sp>
      </p:grpSp>
      <p:sp>
        <p:nvSpPr>
          <p:cNvPr id="194" name="Rectangle 175"/>
          <p:cNvSpPr>
            <a:spLocks noChangeArrowheads="1"/>
          </p:cNvSpPr>
          <p:nvPr/>
        </p:nvSpPr>
        <p:spPr bwMode="gray">
          <a:xfrm>
            <a:off x="917801" y="5942477"/>
            <a:ext cx="886446" cy="18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913136" fontAlgn="base">
              <a:spcBef>
                <a:spcPct val="0"/>
              </a:spcBef>
              <a:defRPr/>
            </a:pPr>
            <a:r>
              <a:rPr kumimoji="1" lang="en-US" altLang="ko-KR" sz="1197" spc="-43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Key-point</a:t>
            </a:r>
          </a:p>
        </p:txBody>
      </p:sp>
      <p:pic>
        <p:nvPicPr>
          <p:cNvPr id="195" name="Picture 4" descr="C:\Users\most_SKB\Desktop\손정수\셔터스톡\회사생활\회사생활_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12210" y="6077700"/>
            <a:ext cx="752277" cy="55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6" name="내용 개체 틀 2"/>
          <p:cNvSpPr txBox="1">
            <a:spLocks/>
          </p:cNvSpPr>
          <p:nvPr/>
        </p:nvSpPr>
        <p:spPr>
          <a:xfrm>
            <a:off x="731821" y="2351575"/>
            <a:ext cx="2094785" cy="210507"/>
          </a:xfrm>
          <a:prstGeom prst="rect">
            <a:avLst/>
          </a:prstGeom>
          <a:noFill/>
        </p:spPr>
        <p:txBody>
          <a:bodyPr wrap="none" lIns="30788" tIns="0" rIns="30788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>
            <a:defPPr>
              <a:defRPr lang="ko-KR"/>
            </a:defPPr>
            <a:lvl1pPr>
              <a:lnSpc>
                <a:spcPct val="100000"/>
              </a:lnSpc>
              <a:spcAft>
                <a:spcPts val="0"/>
              </a:spcAft>
              <a:defRPr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40" pitchFamily="18" charset="-127"/>
                <a:ea typeface="YDIYGo540" pitchFamily="18" charset="-127"/>
              </a:defRPr>
            </a:lvl1pPr>
          </a:lstStyle>
          <a:p>
            <a:r>
              <a:rPr lang="ko-KR" altLang="en-US" sz="1368" b="1" dirty="0">
                <a:gradFill>
                  <a:gsLst>
                    <a:gs pos="0">
                      <a:srgbClr val="01458E"/>
                    </a:gs>
                    <a:gs pos="100000">
                      <a:srgbClr val="01458E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실감형 교육 컨텐츠 개발 컨셉</a:t>
            </a:r>
          </a:p>
        </p:txBody>
      </p:sp>
      <p:grpSp>
        <p:nvGrpSpPr>
          <p:cNvPr id="197" name="그룹 196"/>
          <p:cNvGrpSpPr>
            <a:grpSpLocks noChangeAspect="1"/>
          </p:cNvGrpSpPr>
          <p:nvPr/>
        </p:nvGrpSpPr>
        <p:grpSpPr>
          <a:xfrm>
            <a:off x="465935" y="2336205"/>
            <a:ext cx="252939" cy="210927"/>
            <a:chOff x="5327650" y="6484936"/>
            <a:chExt cx="927101" cy="773115"/>
          </a:xfrm>
          <a:solidFill>
            <a:srgbClr val="004E96"/>
          </a:solidFill>
        </p:grpSpPr>
        <p:sp>
          <p:nvSpPr>
            <p:cNvPr id="198" name="Freeform 46"/>
            <p:cNvSpPr>
              <a:spLocks/>
            </p:cNvSpPr>
            <p:nvPr/>
          </p:nvSpPr>
          <p:spPr bwMode="auto">
            <a:xfrm>
              <a:off x="5327650" y="6484936"/>
              <a:ext cx="569913" cy="733424"/>
            </a:xfrm>
            <a:custGeom>
              <a:avLst/>
              <a:gdLst>
                <a:gd name="T0" fmla="*/ 211 w 216"/>
                <a:gd name="T1" fmla="*/ 203 h 278"/>
                <a:gd name="T2" fmla="*/ 213 w 216"/>
                <a:gd name="T3" fmla="*/ 278 h 278"/>
                <a:gd name="T4" fmla="*/ 6 w 216"/>
                <a:gd name="T5" fmla="*/ 278 h 278"/>
                <a:gd name="T6" fmla="*/ 72 w 216"/>
                <a:gd name="T7" fmla="*/ 130 h 278"/>
                <a:gd name="T8" fmla="*/ 114 w 216"/>
                <a:gd name="T9" fmla="*/ 0 h 278"/>
                <a:gd name="T10" fmla="*/ 168 w 216"/>
                <a:gd name="T11" fmla="*/ 29 h 278"/>
                <a:gd name="T12" fmla="*/ 211 w 216"/>
                <a:gd name="T13" fmla="*/ 203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78">
                  <a:moveTo>
                    <a:pt x="211" y="203"/>
                  </a:moveTo>
                  <a:cubicBezTo>
                    <a:pt x="216" y="226"/>
                    <a:pt x="216" y="254"/>
                    <a:pt x="213" y="278"/>
                  </a:cubicBezTo>
                  <a:cubicBezTo>
                    <a:pt x="6" y="278"/>
                    <a:pt x="6" y="278"/>
                    <a:pt x="6" y="278"/>
                  </a:cubicBezTo>
                  <a:cubicBezTo>
                    <a:pt x="0" y="219"/>
                    <a:pt x="10" y="154"/>
                    <a:pt x="72" y="130"/>
                  </a:cubicBezTo>
                  <a:cubicBezTo>
                    <a:pt x="10" y="92"/>
                    <a:pt x="38" y="1"/>
                    <a:pt x="114" y="0"/>
                  </a:cubicBezTo>
                  <a:cubicBezTo>
                    <a:pt x="138" y="0"/>
                    <a:pt x="159" y="11"/>
                    <a:pt x="168" y="29"/>
                  </a:cubicBezTo>
                  <a:cubicBezTo>
                    <a:pt x="90" y="71"/>
                    <a:pt x="114" y="203"/>
                    <a:pt x="211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539" b="1">
                <a:solidFill>
                  <a:srgbClr val="01458E"/>
                </a:solidFill>
              </a:endParaRPr>
            </a:p>
          </p:txBody>
        </p:sp>
        <p:sp>
          <p:nvSpPr>
            <p:cNvPr id="199" name="Freeform 47"/>
            <p:cNvSpPr>
              <a:spLocks noEditPoints="1"/>
            </p:cNvSpPr>
            <p:nvPr/>
          </p:nvSpPr>
          <p:spPr bwMode="auto">
            <a:xfrm>
              <a:off x="5675313" y="6548438"/>
              <a:ext cx="579438" cy="709613"/>
            </a:xfrm>
            <a:custGeom>
              <a:avLst/>
              <a:gdLst>
                <a:gd name="T0" fmla="*/ 152 w 220"/>
                <a:gd name="T1" fmla="*/ 145 h 269"/>
                <a:gd name="T2" fmla="*/ 203 w 220"/>
                <a:gd name="T3" fmla="*/ 218 h 269"/>
                <a:gd name="T4" fmla="*/ 164 w 220"/>
                <a:gd name="T5" fmla="*/ 244 h 269"/>
                <a:gd name="T6" fmla="*/ 115 w 220"/>
                <a:gd name="T7" fmla="*/ 170 h 269"/>
                <a:gd name="T8" fmla="*/ 152 w 220"/>
                <a:gd name="T9" fmla="*/ 145 h 269"/>
                <a:gd name="T10" fmla="*/ 25 w 220"/>
                <a:gd name="T11" fmla="*/ 74 h 269"/>
                <a:gd name="T12" fmla="*/ 96 w 220"/>
                <a:gd name="T13" fmla="*/ 26 h 269"/>
                <a:gd name="T14" fmla="*/ 143 w 220"/>
                <a:gd name="T15" fmla="*/ 97 h 269"/>
                <a:gd name="T16" fmla="*/ 73 w 220"/>
                <a:gd name="T17" fmla="*/ 146 h 269"/>
                <a:gd name="T18" fmla="*/ 25 w 220"/>
                <a:gd name="T19" fmla="*/ 74 h 269"/>
                <a:gd name="T20" fmla="*/ 8 w 220"/>
                <a:gd name="T21" fmla="*/ 71 h 269"/>
                <a:gd name="T22" fmla="*/ 99 w 220"/>
                <a:gd name="T23" fmla="*/ 9 h 269"/>
                <a:gd name="T24" fmla="*/ 160 w 220"/>
                <a:gd name="T25" fmla="*/ 101 h 269"/>
                <a:gd name="T26" fmla="*/ 69 w 220"/>
                <a:gd name="T27" fmla="*/ 163 h 269"/>
                <a:gd name="T28" fmla="*/ 8 w 220"/>
                <a:gd name="T29" fmla="*/ 71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269">
                  <a:moveTo>
                    <a:pt x="152" y="145"/>
                  </a:moveTo>
                  <a:cubicBezTo>
                    <a:pt x="163" y="162"/>
                    <a:pt x="197" y="209"/>
                    <a:pt x="203" y="218"/>
                  </a:cubicBezTo>
                  <a:cubicBezTo>
                    <a:pt x="220" y="243"/>
                    <a:pt x="182" y="269"/>
                    <a:pt x="164" y="244"/>
                  </a:cubicBezTo>
                  <a:cubicBezTo>
                    <a:pt x="158" y="235"/>
                    <a:pt x="128" y="191"/>
                    <a:pt x="115" y="170"/>
                  </a:cubicBezTo>
                  <a:cubicBezTo>
                    <a:pt x="128" y="165"/>
                    <a:pt x="142" y="156"/>
                    <a:pt x="152" y="145"/>
                  </a:cubicBezTo>
                  <a:close/>
                  <a:moveTo>
                    <a:pt x="25" y="74"/>
                  </a:moveTo>
                  <a:cubicBezTo>
                    <a:pt x="32" y="41"/>
                    <a:pt x="63" y="20"/>
                    <a:pt x="96" y="26"/>
                  </a:cubicBezTo>
                  <a:cubicBezTo>
                    <a:pt x="128" y="32"/>
                    <a:pt x="149" y="64"/>
                    <a:pt x="143" y="97"/>
                  </a:cubicBezTo>
                  <a:cubicBezTo>
                    <a:pt x="137" y="130"/>
                    <a:pt x="105" y="152"/>
                    <a:pt x="73" y="146"/>
                  </a:cubicBezTo>
                  <a:cubicBezTo>
                    <a:pt x="40" y="139"/>
                    <a:pt x="19" y="107"/>
                    <a:pt x="25" y="74"/>
                  </a:cubicBezTo>
                  <a:close/>
                  <a:moveTo>
                    <a:pt x="8" y="71"/>
                  </a:moveTo>
                  <a:cubicBezTo>
                    <a:pt x="16" y="28"/>
                    <a:pt x="57" y="0"/>
                    <a:pt x="99" y="9"/>
                  </a:cubicBezTo>
                  <a:cubicBezTo>
                    <a:pt x="141" y="17"/>
                    <a:pt x="168" y="58"/>
                    <a:pt x="160" y="101"/>
                  </a:cubicBezTo>
                  <a:cubicBezTo>
                    <a:pt x="152" y="143"/>
                    <a:pt x="111" y="171"/>
                    <a:pt x="69" y="163"/>
                  </a:cubicBezTo>
                  <a:cubicBezTo>
                    <a:pt x="27" y="155"/>
                    <a:pt x="0" y="114"/>
                    <a:pt x="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539" b="1">
                <a:solidFill>
                  <a:srgbClr val="01458E"/>
                </a:solidFill>
              </a:endParaRPr>
            </a:p>
          </p:txBody>
        </p:sp>
      </p:grpSp>
      <p:grpSp>
        <p:nvGrpSpPr>
          <p:cNvPr id="200" name="그룹 199"/>
          <p:cNvGrpSpPr/>
          <p:nvPr/>
        </p:nvGrpSpPr>
        <p:grpSpPr>
          <a:xfrm>
            <a:off x="539672" y="6346190"/>
            <a:ext cx="7861328" cy="215444"/>
            <a:chOff x="606421" y="3000656"/>
            <a:chExt cx="8494995" cy="251912"/>
          </a:xfrm>
        </p:grpSpPr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E3450033-D6B9-4D20-8DEE-EB0ADA9930E0}"/>
                </a:ext>
              </a:extLst>
            </p:cNvPr>
            <p:cNvSpPr txBox="1"/>
            <p:nvPr/>
          </p:nvSpPr>
          <p:spPr>
            <a:xfrm>
              <a:off x="812672" y="3000656"/>
              <a:ext cx="8288744" cy="251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0">
              <a:spAutoFit/>
            </a:bodyPr>
            <a:lstStyle>
              <a:defPPr>
                <a:defRPr lang="ko-KR"/>
              </a:defPPr>
              <a:lvl1pPr marL="115888" indent="-115888" latinLnBrk="0">
                <a:lnSpc>
                  <a:spcPct val="10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§"/>
                <a:defRPr sz="130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marL="0" indent="0" defTabSz="390997"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50000"/>
                    <a:lumOff val="50000"/>
                  </a:prstClr>
                </a:buClr>
                <a:buNone/>
                <a:defRPr/>
              </a:pPr>
              <a:r>
                <a:rPr lang="ko-KR" altLang="en-US" sz="14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카지노 구직자 및 종사자를 위하여 카지노 </a:t>
              </a:r>
              <a:r>
                <a:rPr lang="ko-KR" altLang="en-US" sz="14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실무 </a:t>
              </a:r>
              <a:r>
                <a:rPr lang="ko-KR" altLang="en-US" sz="14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매뉴얼과 </a:t>
              </a:r>
              <a:r>
                <a:rPr lang="ko-KR" altLang="en-US" sz="14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동일하게 </a:t>
              </a:r>
              <a:r>
                <a:rPr lang="ko-KR" altLang="en-US" sz="14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가상공간을</a:t>
              </a:r>
              <a:r>
                <a:rPr lang="ko-KR" altLang="en-US" sz="14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 </a:t>
              </a:r>
              <a:r>
                <a:rPr lang="ko-KR" altLang="en-US" sz="14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구축하여 실질적인</a:t>
              </a:r>
              <a:r>
                <a:rPr lang="ko-KR" altLang="en-US" sz="14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학습효과 향상</a:t>
              </a:r>
            </a:p>
          </p:txBody>
        </p:sp>
        <p:grpSp>
          <p:nvGrpSpPr>
            <p:cNvPr id="202" name="그룹 201">
              <a:extLst>
                <a:ext uri="{FF2B5EF4-FFF2-40B4-BE49-F238E27FC236}">
                  <a16:creationId xmlns:a16="http://schemas.microsoft.com/office/drawing/2014/main" id="{B6C0B9F6-69BB-47C4-8FE3-1043A79B56C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6421" y="3061359"/>
              <a:ext cx="144000" cy="130500"/>
              <a:chOff x="420439" y="3306961"/>
              <a:chExt cx="144016" cy="130514"/>
            </a:xfrm>
          </p:grpSpPr>
          <p:sp>
            <p:nvSpPr>
              <p:cNvPr id="203" name="Freeform 143">
                <a:extLst>
                  <a:ext uri="{FF2B5EF4-FFF2-40B4-BE49-F238E27FC236}">
                    <a16:creationId xmlns:a16="http://schemas.microsoft.com/office/drawing/2014/main" id="{17930C40-4FAD-4001-947B-97E3C214C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39" y="3310769"/>
                <a:ext cx="126706" cy="126706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28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4" name="Freeform 144">
                <a:extLst>
                  <a:ext uri="{FF2B5EF4-FFF2-40B4-BE49-F238E27FC236}">
                    <a16:creationId xmlns:a16="http://schemas.microsoft.com/office/drawing/2014/main" id="{40BA95F6-F2B2-42F8-A886-DFED620A4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42" y="3306961"/>
                <a:ext cx="117013" cy="97626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28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pic>
        <p:nvPicPr>
          <p:cNvPr id="205" name="그림 204">
            <a:extLst>
              <a:ext uri="{FF2B5EF4-FFF2-40B4-BE49-F238E27FC236}">
                <a16:creationId xmlns:a16="http://schemas.microsoft.com/office/drawing/2014/main" id="{4FCF8F9C-213C-4048-94FD-70C82E88A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5" y="2685496"/>
            <a:ext cx="2766287" cy="1751412"/>
          </a:xfrm>
          <a:prstGeom prst="rect">
            <a:avLst/>
          </a:prstGeom>
        </p:spPr>
      </p:pic>
      <p:pic>
        <p:nvPicPr>
          <p:cNvPr id="206" name="그림 205" descr="텍스트, 사람, 실내, 도박장이(가) 표시된 사진&#10;&#10;자동 생성된 설명">
            <a:extLst>
              <a:ext uri="{FF2B5EF4-FFF2-40B4-BE49-F238E27FC236}">
                <a16:creationId xmlns:a16="http://schemas.microsoft.com/office/drawing/2014/main" id="{38550468-75BF-4C4F-92D5-AF648045EA56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59" y="2685270"/>
            <a:ext cx="2767377" cy="1751861"/>
          </a:xfrm>
          <a:prstGeom prst="rect">
            <a:avLst/>
          </a:prstGeom>
        </p:spPr>
      </p:pic>
      <p:pic>
        <p:nvPicPr>
          <p:cNvPr id="207" name="그림 206" descr="텍스트이(가) 표시된 사진&#10;&#10;자동 생성된 설명">
            <a:extLst>
              <a:ext uri="{FF2B5EF4-FFF2-40B4-BE49-F238E27FC236}">
                <a16:creationId xmlns:a16="http://schemas.microsoft.com/office/drawing/2014/main" id="{FCB2F37D-6664-412A-8E4D-18E6301F170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71" y="2685270"/>
            <a:ext cx="2767377" cy="1751861"/>
          </a:xfrm>
          <a:prstGeom prst="rect">
            <a:avLst/>
          </a:prstGeom>
        </p:spPr>
      </p:pic>
      <p:grpSp>
        <p:nvGrpSpPr>
          <p:cNvPr id="208" name="그룹 207"/>
          <p:cNvGrpSpPr/>
          <p:nvPr/>
        </p:nvGrpSpPr>
        <p:grpSpPr>
          <a:xfrm>
            <a:off x="465934" y="4495886"/>
            <a:ext cx="2766287" cy="257834"/>
            <a:chOff x="366279" y="2091114"/>
            <a:chExt cx="2703691" cy="252000"/>
          </a:xfrm>
        </p:grpSpPr>
        <p:sp>
          <p:nvSpPr>
            <p:cNvPr id="209" name="직사각형 208"/>
            <p:cNvSpPr/>
            <p:nvPr/>
          </p:nvSpPr>
          <p:spPr>
            <a:xfrm>
              <a:off x="485292" y="2091114"/>
              <a:ext cx="2584678" cy="252000"/>
            </a:xfrm>
            <a:prstGeom prst="rect">
              <a:avLst/>
            </a:prstGeom>
            <a:solidFill>
              <a:srgbClr val="377DC3"/>
            </a:solidFill>
            <a:ln w="6350" cap="flat" cmpd="sng" algn="ctr">
              <a:noFill/>
              <a:prstDash val="solid"/>
            </a:ln>
            <a:effectLst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indent="-136439" algn="ctr" defTabSz="781601">
                <a:spcAft>
                  <a:spcPts val="181"/>
                </a:spcAft>
                <a:defRPr/>
              </a:pPr>
              <a:endParaRPr lang="ko-KR" altLang="en-US" sz="1197" b="1" kern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0" name="TextBox 43"/>
            <p:cNvSpPr txBox="1">
              <a:spLocks noChangeArrowheads="1"/>
            </p:cNvSpPr>
            <p:nvPr/>
          </p:nvSpPr>
          <p:spPr bwMode="auto">
            <a:xfrm>
              <a:off x="763786" y="2127095"/>
              <a:ext cx="973880" cy="1800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defPPr>
                <a:defRPr lang="ko-KR"/>
              </a:defPPr>
              <a:lvl1pPr algn="ctr">
                <a:defRPr sz="110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LG스마트체 SemiBold" panose="020B0600000101010101" pitchFamily="50" charset="-127"/>
                  <a:ea typeface="LG스마트체 SemiBold" panose="020B0600000101010101" pitchFamily="50" charset="-127"/>
                </a:defRPr>
              </a:lvl1pPr>
            </a:lstStyle>
            <a:p>
              <a:pPr algn="l"/>
              <a:r>
                <a:rPr lang="ko-KR" altLang="en-US" sz="1197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실감나는 </a:t>
              </a:r>
              <a:r>
                <a:rPr lang="en-US" altLang="ko-KR" sz="1197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UI </a:t>
              </a:r>
              <a:r>
                <a:rPr lang="ko-KR" altLang="en-US" sz="1197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구성</a:t>
              </a:r>
              <a:endParaRPr lang="ko-KR" altLang="en-US" sz="1197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grpSp>
          <p:nvGrpSpPr>
            <p:cNvPr id="211" name="그룹 210"/>
            <p:cNvGrpSpPr/>
            <p:nvPr/>
          </p:nvGrpSpPr>
          <p:grpSpPr>
            <a:xfrm>
              <a:off x="366279" y="2091114"/>
              <a:ext cx="288032" cy="252000"/>
              <a:chOff x="9702256" y="4483360"/>
              <a:chExt cx="288032" cy="252000"/>
            </a:xfrm>
          </p:grpSpPr>
          <p:sp>
            <p:nvSpPr>
              <p:cNvPr id="212" name="양쪽 모서리가 둥근 사각형 211"/>
              <p:cNvSpPr/>
              <p:nvPr/>
            </p:nvSpPr>
            <p:spPr>
              <a:xfrm rot="5400000">
                <a:off x="9720272" y="4465344"/>
                <a:ext cx="252000" cy="28803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1458E"/>
              </a:solidFill>
              <a:ln w="1587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81601">
                  <a:defRPr/>
                </a:pPr>
                <a:endParaRPr lang="ko-KR" altLang="en-US" sz="941" b="1" kern="0">
                  <a:ln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63500" algn="ctr" rotWithShape="0">
                      <a:prstClr val="black">
                        <a:alpha val="50000"/>
                      </a:prstClr>
                    </a:outerShdw>
                  </a:effectLst>
                  <a:latin typeface="Rix모던고딕 EB" panose="02020603020101020101" pitchFamily="18" charset="-127"/>
                  <a:ea typeface="Rix모던고딕 EB" panose="02020603020101020101" pitchFamily="18" charset="-127"/>
                </a:endParaRPr>
              </a:p>
            </p:txBody>
          </p:sp>
          <p:sp>
            <p:nvSpPr>
              <p:cNvPr id="213" name="타원 212"/>
              <p:cNvSpPr/>
              <p:nvPr/>
            </p:nvSpPr>
            <p:spPr>
              <a:xfrm>
                <a:off x="9774324" y="451936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lIns="0" tIns="0" rIns="0" bIns="0" rtlCol="0" anchor="ctr" anchorCtr="0"/>
              <a:lstStyle/>
              <a:p>
                <a:pPr algn="ctr" defTabSz="912680"/>
                <a:endParaRPr lang="ko-KR" altLang="en-US" sz="941" b="1" dirty="0">
                  <a:solidFill>
                    <a:srgbClr val="005A9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214" name="모서리가 둥근 직사각형 213"/>
              <p:cNvSpPr/>
              <p:nvPr/>
            </p:nvSpPr>
            <p:spPr>
              <a:xfrm>
                <a:off x="9799773" y="4532216"/>
                <a:ext cx="129098" cy="154292"/>
              </a:xfrm>
              <a:prstGeom prst="roundRect">
                <a:avLst>
                  <a:gd name="adj" fmla="val 0"/>
                </a:avLst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ko-KR" sz="1026" b="1" spc="-60" dirty="0">
                    <a:gradFill>
                      <a:gsLst>
                        <a:gs pos="0">
                          <a:srgbClr val="01458E"/>
                        </a:gs>
                        <a:gs pos="100000">
                          <a:srgbClr val="01458E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01</a:t>
                </a:r>
                <a:endParaRPr lang="ko-KR" altLang="en-US" sz="1026" b="1" spc="-60" dirty="0">
                  <a:gradFill>
                    <a:gsLst>
                      <a:gs pos="0">
                        <a:srgbClr val="01458E"/>
                      </a:gs>
                      <a:gs pos="100000">
                        <a:srgbClr val="01458E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sp>
        <p:nvSpPr>
          <p:cNvPr id="215" name="Rectangle 115"/>
          <p:cNvSpPr>
            <a:spLocks noChangeArrowheads="1"/>
          </p:cNvSpPr>
          <p:nvPr/>
        </p:nvSpPr>
        <p:spPr bwMode="auto">
          <a:xfrm>
            <a:off x="667556" y="4842565"/>
            <a:ext cx="2503803" cy="8662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레이아웃</a:t>
            </a:r>
            <a:r>
              <a:rPr lang="en-US" altLang="ko-KR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테이블</a:t>
            </a:r>
            <a:r>
              <a:rPr lang="en-US" altLang="ko-KR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카드 등 실제와 유사한 환경 구성</a:t>
            </a:r>
            <a:endParaRPr lang="en-US" altLang="ko-KR" sz="1026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실제 딜러의 게임 진행 움직임 패턴 분석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실제와 유사한 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UI 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구성</a:t>
            </a:r>
            <a:endParaRPr lang="en-US" altLang="ko-KR" sz="1026" b="1" spc="-43" dirty="0" smtClean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게임 내 행동 자율도 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90%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이상 구현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26" b="1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딜링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026" b="1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메뉴얼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및 규정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절차까지  학습 가능</a:t>
            </a:r>
            <a:endParaRPr lang="en-US" altLang="ko-KR" sz="1026" b="1" spc="-43" dirty="0" smtClean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16" name="그룹 215"/>
          <p:cNvGrpSpPr/>
          <p:nvPr/>
        </p:nvGrpSpPr>
        <p:grpSpPr>
          <a:xfrm>
            <a:off x="3331549" y="4495886"/>
            <a:ext cx="2766287" cy="257834"/>
            <a:chOff x="366279" y="2091114"/>
            <a:chExt cx="2703691" cy="252000"/>
          </a:xfrm>
        </p:grpSpPr>
        <p:sp>
          <p:nvSpPr>
            <p:cNvPr id="217" name="직사각형 216"/>
            <p:cNvSpPr/>
            <p:nvPr/>
          </p:nvSpPr>
          <p:spPr>
            <a:xfrm>
              <a:off x="485292" y="2091114"/>
              <a:ext cx="2584678" cy="252000"/>
            </a:xfrm>
            <a:prstGeom prst="rect">
              <a:avLst/>
            </a:prstGeom>
            <a:solidFill>
              <a:srgbClr val="377DC3"/>
            </a:solidFill>
            <a:ln w="6350" cap="flat" cmpd="sng" algn="ctr">
              <a:noFill/>
              <a:prstDash val="solid"/>
            </a:ln>
            <a:effectLst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indent="-136439" algn="ctr" defTabSz="781601">
                <a:spcAft>
                  <a:spcPts val="181"/>
                </a:spcAft>
                <a:defRPr/>
              </a:pPr>
              <a:endParaRPr lang="ko-KR" altLang="en-US" sz="1197" b="1" kern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8" name="TextBox 43"/>
            <p:cNvSpPr txBox="1">
              <a:spLocks noChangeArrowheads="1"/>
            </p:cNvSpPr>
            <p:nvPr/>
          </p:nvSpPr>
          <p:spPr bwMode="auto">
            <a:xfrm>
              <a:off x="763786" y="2127095"/>
              <a:ext cx="1757809" cy="1800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defPPr>
                <a:defRPr lang="ko-KR"/>
              </a:defPPr>
              <a:lvl1pPr algn="ctr">
                <a:defRPr sz="110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LG스마트체 SemiBold" panose="020B0600000101010101" pitchFamily="50" charset="-127"/>
                  <a:ea typeface="LG스마트체 SemiBold" panose="020B0600000101010101" pitchFamily="50" charset="-127"/>
                </a:defRPr>
              </a:lvl1pPr>
            </a:lstStyle>
            <a:p>
              <a:pPr algn="l"/>
              <a:r>
                <a:rPr lang="ko-KR" altLang="en-US" sz="1197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시간</a:t>
              </a:r>
              <a:r>
                <a:rPr lang="en-US" altLang="ko-KR" sz="1197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</a:t>
              </a:r>
              <a:r>
                <a:rPr lang="ko-KR" altLang="en-US" sz="1197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장소를 뛰어넘는 교육공간</a:t>
              </a:r>
            </a:p>
          </p:txBody>
        </p:sp>
        <p:grpSp>
          <p:nvGrpSpPr>
            <p:cNvPr id="219" name="그룹 218"/>
            <p:cNvGrpSpPr/>
            <p:nvPr/>
          </p:nvGrpSpPr>
          <p:grpSpPr>
            <a:xfrm>
              <a:off x="366279" y="2091114"/>
              <a:ext cx="288032" cy="252000"/>
              <a:chOff x="9702256" y="4483360"/>
              <a:chExt cx="288032" cy="252000"/>
            </a:xfrm>
          </p:grpSpPr>
          <p:sp>
            <p:nvSpPr>
              <p:cNvPr id="220" name="양쪽 모서리가 둥근 사각형 219"/>
              <p:cNvSpPr/>
              <p:nvPr/>
            </p:nvSpPr>
            <p:spPr>
              <a:xfrm rot="5400000">
                <a:off x="9720272" y="4465344"/>
                <a:ext cx="252000" cy="28803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1458E"/>
              </a:solidFill>
              <a:ln w="1587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81601">
                  <a:defRPr/>
                </a:pPr>
                <a:endParaRPr lang="ko-KR" altLang="en-US" sz="941" b="1" kern="0">
                  <a:ln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63500" algn="ctr" rotWithShape="0">
                      <a:prstClr val="black">
                        <a:alpha val="50000"/>
                      </a:prstClr>
                    </a:outerShdw>
                  </a:effectLst>
                  <a:latin typeface="Rix모던고딕 EB" panose="02020603020101020101" pitchFamily="18" charset="-127"/>
                  <a:ea typeface="Rix모던고딕 EB" panose="02020603020101020101" pitchFamily="18" charset="-127"/>
                </a:endParaRPr>
              </a:p>
            </p:txBody>
          </p:sp>
          <p:sp>
            <p:nvSpPr>
              <p:cNvPr id="221" name="타원 220"/>
              <p:cNvSpPr/>
              <p:nvPr/>
            </p:nvSpPr>
            <p:spPr>
              <a:xfrm>
                <a:off x="9774324" y="451936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lIns="0" tIns="0" rIns="0" bIns="0" rtlCol="0" anchor="ctr" anchorCtr="0"/>
              <a:lstStyle/>
              <a:p>
                <a:pPr algn="ctr" defTabSz="912680"/>
                <a:endParaRPr lang="ko-KR" altLang="en-US" sz="941" b="1" dirty="0">
                  <a:solidFill>
                    <a:srgbClr val="005A9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222" name="모서리가 둥근 직사각형 221"/>
              <p:cNvSpPr/>
              <p:nvPr/>
            </p:nvSpPr>
            <p:spPr>
              <a:xfrm>
                <a:off x="9799772" y="4532216"/>
                <a:ext cx="129098" cy="154292"/>
              </a:xfrm>
              <a:prstGeom prst="roundRect">
                <a:avLst>
                  <a:gd name="adj" fmla="val 0"/>
                </a:avLst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ko-KR" sz="1026" b="1" spc="-60" dirty="0">
                    <a:gradFill>
                      <a:gsLst>
                        <a:gs pos="0">
                          <a:srgbClr val="01458E"/>
                        </a:gs>
                        <a:gs pos="100000">
                          <a:srgbClr val="01458E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02</a:t>
                </a:r>
                <a:endParaRPr lang="ko-KR" altLang="en-US" sz="1026" b="1" spc="-60" dirty="0">
                  <a:gradFill>
                    <a:gsLst>
                      <a:gs pos="0">
                        <a:srgbClr val="01458E"/>
                      </a:gs>
                      <a:gs pos="100000">
                        <a:srgbClr val="01458E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sp>
        <p:nvSpPr>
          <p:cNvPr id="223" name="Rectangle 115"/>
          <p:cNvSpPr>
            <a:spLocks noChangeArrowheads="1"/>
          </p:cNvSpPr>
          <p:nvPr/>
        </p:nvSpPr>
        <p:spPr bwMode="auto">
          <a:xfrm>
            <a:off x="3533171" y="4842564"/>
            <a:ext cx="2503803" cy="66992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카지노 딜러교육 접근성 문제로 현장 실습이 어려움</a:t>
            </a:r>
          </a:p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시간과 장소의 구애를 받지 않고 언제 어디서든 모바일 기기로 학습 할 수 있어 컨텐츠 활용성 증대</a:t>
            </a:r>
          </a:p>
        </p:txBody>
      </p:sp>
      <p:grpSp>
        <p:nvGrpSpPr>
          <p:cNvPr id="224" name="그룹 223"/>
          <p:cNvGrpSpPr/>
          <p:nvPr/>
        </p:nvGrpSpPr>
        <p:grpSpPr>
          <a:xfrm>
            <a:off x="6196072" y="4495886"/>
            <a:ext cx="2766287" cy="257834"/>
            <a:chOff x="366279" y="2091114"/>
            <a:chExt cx="2703691" cy="252000"/>
          </a:xfrm>
        </p:grpSpPr>
        <p:sp>
          <p:nvSpPr>
            <p:cNvPr id="225" name="직사각형 224"/>
            <p:cNvSpPr/>
            <p:nvPr/>
          </p:nvSpPr>
          <p:spPr>
            <a:xfrm>
              <a:off x="485292" y="2091114"/>
              <a:ext cx="2584678" cy="252000"/>
            </a:xfrm>
            <a:prstGeom prst="rect">
              <a:avLst/>
            </a:prstGeom>
            <a:solidFill>
              <a:srgbClr val="377DC3"/>
            </a:solidFill>
            <a:ln w="6350" cap="flat" cmpd="sng" algn="ctr">
              <a:noFill/>
              <a:prstDash val="solid"/>
            </a:ln>
            <a:effectLst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indent="-136439" algn="ctr" defTabSz="781601">
                <a:spcAft>
                  <a:spcPts val="181"/>
                </a:spcAft>
                <a:defRPr/>
              </a:pPr>
              <a:endParaRPr lang="ko-KR" altLang="en-US" sz="1197" b="1" kern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6" name="TextBox 43"/>
            <p:cNvSpPr txBox="1">
              <a:spLocks noChangeArrowheads="1"/>
            </p:cNvSpPr>
            <p:nvPr/>
          </p:nvSpPr>
          <p:spPr bwMode="auto">
            <a:xfrm>
              <a:off x="763786" y="2127095"/>
              <a:ext cx="1377594" cy="1800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defPPr>
                <a:defRPr lang="ko-KR"/>
              </a:defPPr>
              <a:lvl1pPr algn="ctr">
                <a:defRPr sz="110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LG스마트체 SemiBold" panose="020B0600000101010101" pitchFamily="50" charset="-127"/>
                  <a:ea typeface="LG스마트체 SemiBold" panose="020B0600000101010101" pitchFamily="50" charset="-127"/>
                </a:defRPr>
              </a:lvl1pPr>
            </a:lstStyle>
            <a:p>
              <a:pPr algn="l"/>
              <a:r>
                <a:rPr lang="ko-KR" altLang="en-US" sz="1197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다양한 딜러 교육을 지원</a:t>
              </a:r>
            </a:p>
          </p:txBody>
        </p:sp>
        <p:grpSp>
          <p:nvGrpSpPr>
            <p:cNvPr id="227" name="그룹 226"/>
            <p:cNvGrpSpPr/>
            <p:nvPr/>
          </p:nvGrpSpPr>
          <p:grpSpPr>
            <a:xfrm>
              <a:off x="366279" y="2091114"/>
              <a:ext cx="288032" cy="252000"/>
              <a:chOff x="9702256" y="4483360"/>
              <a:chExt cx="288032" cy="252000"/>
            </a:xfrm>
          </p:grpSpPr>
          <p:sp>
            <p:nvSpPr>
              <p:cNvPr id="228" name="양쪽 모서리가 둥근 사각형 227"/>
              <p:cNvSpPr/>
              <p:nvPr/>
            </p:nvSpPr>
            <p:spPr>
              <a:xfrm rot="5400000">
                <a:off x="9720272" y="4465344"/>
                <a:ext cx="252000" cy="28803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1458E"/>
              </a:solidFill>
              <a:ln w="1587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81601">
                  <a:defRPr/>
                </a:pPr>
                <a:endParaRPr lang="ko-KR" altLang="en-US" sz="941" b="1" kern="0">
                  <a:ln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63500" algn="ctr" rotWithShape="0">
                      <a:prstClr val="black">
                        <a:alpha val="50000"/>
                      </a:prstClr>
                    </a:outerShdw>
                  </a:effectLst>
                  <a:latin typeface="Rix모던고딕 EB" panose="02020603020101020101" pitchFamily="18" charset="-127"/>
                  <a:ea typeface="Rix모던고딕 EB" panose="02020603020101020101" pitchFamily="18" charset="-127"/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9774324" y="451936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lIns="0" tIns="0" rIns="0" bIns="0" rtlCol="0" anchor="ctr" anchorCtr="0"/>
              <a:lstStyle/>
              <a:p>
                <a:pPr algn="ctr" defTabSz="912680"/>
                <a:endParaRPr lang="ko-KR" altLang="en-US" sz="941" b="1" dirty="0">
                  <a:solidFill>
                    <a:srgbClr val="005A9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230" name="모서리가 둥근 직사각형 229"/>
              <p:cNvSpPr/>
              <p:nvPr/>
            </p:nvSpPr>
            <p:spPr>
              <a:xfrm>
                <a:off x="9799772" y="4532216"/>
                <a:ext cx="129098" cy="154292"/>
              </a:xfrm>
              <a:prstGeom prst="roundRect">
                <a:avLst>
                  <a:gd name="adj" fmla="val 0"/>
                </a:avLst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ko-KR" sz="1026" b="1" spc="-60" dirty="0">
                    <a:gradFill>
                      <a:gsLst>
                        <a:gs pos="0">
                          <a:srgbClr val="01458E"/>
                        </a:gs>
                        <a:gs pos="100000">
                          <a:srgbClr val="01458E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03</a:t>
                </a:r>
                <a:endParaRPr lang="ko-KR" altLang="en-US" sz="1026" b="1" spc="-60" dirty="0">
                  <a:gradFill>
                    <a:gsLst>
                      <a:gs pos="0">
                        <a:srgbClr val="01458E"/>
                      </a:gs>
                      <a:gs pos="100000">
                        <a:srgbClr val="01458E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sp>
        <p:nvSpPr>
          <p:cNvPr id="231" name="Rectangle 115"/>
          <p:cNvSpPr>
            <a:spLocks noChangeArrowheads="1"/>
          </p:cNvSpPr>
          <p:nvPr/>
        </p:nvSpPr>
        <p:spPr bwMode="auto">
          <a:xfrm>
            <a:off x="6397693" y="4875815"/>
            <a:ext cx="2503803" cy="102412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게임 데이터를 기반으로 </a:t>
            </a:r>
            <a:r>
              <a:rPr lang="ko-KR" altLang="en-US" sz="1026" b="1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딜링리포트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제공</a:t>
            </a:r>
            <a:endParaRPr lang="en-US" altLang="ko-KR" sz="1026" b="1" spc="-43" dirty="0" smtClean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다양한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게임과 </a:t>
            </a: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지역적으로 상이한 룰을 별도의 모듈 형식으로 제공하여  교육 커리큘럼을 계속적으로 확장</a:t>
            </a:r>
          </a:p>
          <a:p>
            <a:pPr marL="98519" indent="-98519">
              <a:spcBef>
                <a:spcPts val="86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커리큘럼을 연계하여 딜러 교육에 대한 포괄적인 정보 서비스를 제공</a:t>
            </a:r>
          </a:p>
        </p:txBody>
      </p:sp>
      <p:sp>
        <p:nvSpPr>
          <p:cNvPr id="63" name="텍스트 개체 틀 4">
            <a:extLst>
              <a:ext uri="{FF2B5EF4-FFF2-40B4-BE49-F238E27FC236}">
                <a16:creationId xmlns:a16="http://schemas.microsoft.com/office/drawing/2014/main" id="{D2ED5EEC-25F6-48CD-BEF3-329F2ED0F7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376" y="219328"/>
            <a:ext cx="616032" cy="523220"/>
          </a:xfrm>
        </p:spPr>
        <p:txBody>
          <a:bodyPr/>
          <a:lstStyle/>
          <a:p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4" name="텍스트 개체 틀 3">
            <a:extLst>
              <a:ext uri="{FF2B5EF4-FFF2-40B4-BE49-F238E27FC236}">
                <a16:creationId xmlns:a16="http://schemas.microsoft.com/office/drawing/2014/main" id="{9A878890-E6EF-4F1B-8242-0DCB846BB7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8730" y="250106"/>
            <a:ext cx="6257925" cy="461665"/>
          </a:xfrm>
        </p:spPr>
        <p:txBody>
          <a:bodyPr/>
          <a:lstStyle/>
          <a:p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개발내용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슬라이드 번호 개체 틀 1">
            <a:extLst>
              <a:ext uri="{FF2B5EF4-FFF2-40B4-BE49-F238E27FC236}">
                <a16:creationId xmlns:a16="http://schemas.microsoft.com/office/drawing/2014/main" id="{B9CDBF8D-A23A-42FB-9184-5107C3FAB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91064" y="6525344"/>
            <a:ext cx="2057400" cy="365125"/>
          </a:xfrm>
        </p:spPr>
        <p:txBody>
          <a:bodyPr/>
          <a:lstStyle/>
          <a:p>
            <a:fld id="{54CC4C6E-D7B9-4AF0-81D1-51A67A0A28FE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/>
              <a:t>3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94363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내용 개체 틀 2"/>
          <p:cNvSpPr txBox="1">
            <a:spLocks/>
          </p:cNvSpPr>
          <p:nvPr/>
        </p:nvSpPr>
        <p:spPr>
          <a:xfrm>
            <a:off x="659812" y="1140114"/>
            <a:ext cx="3975108" cy="210507"/>
          </a:xfrm>
          <a:prstGeom prst="rect">
            <a:avLst/>
          </a:prstGeom>
          <a:noFill/>
        </p:spPr>
        <p:txBody>
          <a:bodyPr wrap="none" lIns="30788" tIns="0" rIns="30788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>
            <a:defPPr>
              <a:defRPr lang="ko-KR"/>
            </a:defPPr>
            <a:lvl1pPr>
              <a:lnSpc>
                <a:spcPct val="100000"/>
              </a:lnSpc>
              <a:spcAft>
                <a:spcPts val="0"/>
              </a:spcAft>
              <a:defRPr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40" pitchFamily="18" charset="-127"/>
                <a:ea typeface="YDIYGo540" pitchFamily="18" charset="-127"/>
              </a:defRPr>
            </a:lvl1pPr>
          </a:lstStyle>
          <a:p>
            <a:r>
              <a:rPr lang="ko-KR" altLang="en-US" sz="1368" b="1" dirty="0" smtClean="0">
                <a:gradFill>
                  <a:gsLst>
                    <a:gs pos="0">
                      <a:srgbClr val="01458E"/>
                    </a:gs>
                    <a:gs pos="100000">
                      <a:srgbClr val="01458E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카지노 </a:t>
            </a:r>
            <a:r>
              <a:rPr lang="ko-KR" altLang="en-US" sz="1368" b="1" dirty="0" err="1" smtClean="0">
                <a:gradFill>
                  <a:gsLst>
                    <a:gs pos="0">
                      <a:srgbClr val="01458E"/>
                    </a:gs>
                    <a:gs pos="100000">
                      <a:srgbClr val="01458E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딜링</a:t>
            </a:r>
            <a:r>
              <a:rPr lang="ko-KR" altLang="en-US" sz="1368" b="1" dirty="0" smtClean="0">
                <a:gradFill>
                  <a:gsLst>
                    <a:gs pos="0">
                      <a:srgbClr val="01458E"/>
                    </a:gs>
                    <a:gs pos="100000">
                      <a:srgbClr val="01458E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시뮬레이션 게임 개발 세부 </a:t>
            </a:r>
            <a:r>
              <a:rPr lang="ko-KR" altLang="en-US" sz="1368" b="1" dirty="0">
                <a:gradFill>
                  <a:gsLst>
                    <a:gs pos="0">
                      <a:srgbClr val="01458E"/>
                    </a:gs>
                    <a:gs pos="100000">
                      <a:srgbClr val="01458E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추진계획 및 방법</a:t>
            </a:r>
          </a:p>
        </p:txBody>
      </p:sp>
      <p:grpSp>
        <p:nvGrpSpPr>
          <p:cNvPr id="70" name="그룹 69"/>
          <p:cNvGrpSpPr>
            <a:grpSpLocks noChangeAspect="1"/>
          </p:cNvGrpSpPr>
          <p:nvPr/>
        </p:nvGrpSpPr>
        <p:grpSpPr>
          <a:xfrm>
            <a:off x="393927" y="1124744"/>
            <a:ext cx="252939" cy="210927"/>
            <a:chOff x="5327650" y="6484936"/>
            <a:chExt cx="927101" cy="773115"/>
          </a:xfrm>
          <a:solidFill>
            <a:srgbClr val="004E96"/>
          </a:solidFill>
        </p:grpSpPr>
        <p:sp>
          <p:nvSpPr>
            <p:cNvPr id="71" name="Freeform 46"/>
            <p:cNvSpPr>
              <a:spLocks/>
            </p:cNvSpPr>
            <p:nvPr/>
          </p:nvSpPr>
          <p:spPr bwMode="auto">
            <a:xfrm>
              <a:off x="5327650" y="6484936"/>
              <a:ext cx="569913" cy="733424"/>
            </a:xfrm>
            <a:custGeom>
              <a:avLst/>
              <a:gdLst>
                <a:gd name="T0" fmla="*/ 211 w 216"/>
                <a:gd name="T1" fmla="*/ 203 h 278"/>
                <a:gd name="T2" fmla="*/ 213 w 216"/>
                <a:gd name="T3" fmla="*/ 278 h 278"/>
                <a:gd name="T4" fmla="*/ 6 w 216"/>
                <a:gd name="T5" fmla="*/ 278 h 278"/>
                <a:gd name="T6" fmla="*/ 72 w 216"/>
                <a:gd name="T7" fmla="*/ 130 h 278"/>
                <a:gd name="T8" fmla="*/ 114 w 216"/>
                <a:gd name="T9" fmla="*/ 0 h 278"/>
                <a:gd name="T10" fmla="*/ 168 w 216"/>
                <a:gd name="T11" fmla="*/ 29 h 278"/>
                <a:gd name="T12" fmla="*/ 211 w 216"/>
                <a:gd name="T13" fmla="*/ 203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78">
                  <a:moveTo>
                    <a:pt x="211" y="203"/>
                  </a:moveTo>
                  <a:cubicBezTo>
                    <a:pt x="216" y="226"/>
                    <a:pt x="216" y="254"/>
                    <a:pt x="213" y="278"/>
                  </a:cubicBezTo>
                  <a:cubicBezTo>
                    <a:pt x="6" y="278"/>
                    <a:pt x="6" y="278"/>
                    <a:pt x="6" y="278"/>
                  </a:cubicBezTo>
                  <a:cubicBezTo>
                    <a:pt x="0" y="219"/>
                    <a:pt x="10" y="154"/>
                    <a:pt x="72" y="130"/>
                  </a:cubicBezTo>
                  <a:cubicBezTo>
                    <a:pt x="10" y="92"/>
                    <a:pt x="38" y="1"/>
                    <a:pt x="114" y="0"/>
                  </a:cubicBezTo>
                  <a:cubicBezTo>
                    <a:pt x="138" y="0"/>
                    <a:pt x="159" y="11"/>
                    <a:pt x="168" y="29"/>
                  </a:cubicBezTo>
                  <a:cubicBezTo>
                    <a:pt x="90" y="71"/>
                    <a:pt x="114" y="203"/>
                    <a:pt x="211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539" b="1">
                <a:solidFill>
                  <a:srgbClr val="01458E"/>
                </a:solidFill>
              </a:endParaRPr>
            </a:p>
          </p:txBody>
        </p:sp>
        <p:sp>
          <p:nvSpPr>
            <p:cNvPr id="72" name="Freeform 47"/>
            <p:cNvSpPr>
              <a:spLocks noEditPoints="1"/>
            </p:cNvSpPr>
            <p:nvPr/>
          </p:nvSpPr>
          <p:spPr bwMode="auto">
            <a:xfrm>
              <a:off x="5675313" y="6548438"/>
              <a:ext cx="579438" cy="709613"/>
            </a:xfrm>
            <a:custGeom>
              <a:avLst/>
              <a:gdLst>
                <a:gd name="T0" fmla="*/ 152 w 220"/>
                <a:gd name="T1" fmla="*/ 145 h 269"/>
                <a:gd name="T2" fmla="*/ 203 w 220"/>
                <a:gd name="T3" fmla="*/ 218 h 269"/>
                <a:gd name="T4" fmla="*/ 164 w 220"/>
                <a:gd name="T5" fmla="*/ 244 h 269"/>
                <a:gd name="T6" fmla="*/ 115 w 220"/>
                <a:gd name="T7" fmla="*/ 170 h 269"/>
                <a:gd name="T8" fmla="*/ 152 w 220"/>
                <a:gd name="T9" fmla="*/ 145 h 269"/>
                <a:gd name="T10" fmla="*/ 25 w 220"/>
                <a:gd name="T11" fmla="*/ 74 h 269"/>
                <a:gd name="T12" fmla="*/ 96 w 220"/>
                <a:gd name="T13" fmla="*/ 26 h 269"/>
                <a:gd name="T14" fmla="*/ 143 w 220"/>
                <a:gd name="T15" fmla="*/ 97 h 269"/>
                <a:gd name="T16" fmla="*/ 73 w 220"/>
                <a:gd name="T17" fmla="*/ 146 h 269"/>
                <a:gd name="T18" fmla="*/ 25 w 220"/>
                <a:gd name="T19" fmla="*/ 74 h 269"/>
                <a:gd name="T20" fmla="*/ 8 w 220"/>
                <a:gd name="T21" fmla="*/ 71 h 269"/>
                <a:gd name="T22" fmla="*/ 99 w 220"/>
                <a:gd name="T23" fmla="*/ 9 h 269"/>
                <a:gd name="T24" fmla="*/ 160 w 220"/>
                <a:gd name="T25" fmla="*/ 101 h 269"/>
                <a:gd name="T26" fmla="*/ 69 w 220"/>
                <a:gd name="T27" fmla="*/ 163 h 269"/>
                <a:gd name="T28" fmla="*/ 8 w 220"/>
                <a:gd name="T29" fmla="*/ 71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269">
                  <a:moveTo>
                    <a:pt x="152" y="145"/>
                  </a:moveTo>
                  <a:cubicBezTo>
                    <a:pt x="163" y="162"/>
                    <a:pt x="197" y="209"/>
                    <a:pt x="203" y="218"/>
                  </a:cubicBezTo>
                  <a:cubicBezTo>
                    <a:pt x="220" y="243"/>
                    <a:pt x="182" y="269"/>
                    <a:pt x="164" y="244"/>
                  </a:cubicBezTo>
                  <a:cubicBezTo>
                    <a:pt x="158" y="235"/>
                    <a:pt x="128" y="191"/>
                    <a:pt x="115" y="170"/>
                  </a:cubicBezTo>
                  <a:cubicBezTo>
                    <a:pt x="128" y="165"/>
                    <a:pt x="142" y="156"/>
                    <a:pt x="152" y="145"/>
                  </a:cubicBezTo>
                  <a:close/>
                  <a:moveTo>
                    <a:pt x="25" y="74"/>
                  </a:moveTo>
                  <a:cubicBezTo>
                    <a:pt x="32" y="41"/>
                    <a:pt x="63" y="20"/>
                    <a:pt x="96" y="26"/>
                  </a:cubicBezTo>
                  <a:cubicBezTo>
                    <a:pt x="128" y="32"/>
                    <a:pt x="149" y="64"/>
                    <a:pt x="143" y="97"/>
                  </a:cubicBezTo>
                  <a:cubicBezTo>
                    <a:pt x="137" y="130"/>
                    <a:pt x="105" y="152"/>
                    <a:pt x="73" y="146"/>
                  </a:cubicBezTo>
                  <a:cubicBezTo>
                    <a:pt x="40" y="139"/>
                    <a:pt x="19" y="107"/>
                    <a:pt x="25" y="74"/>
                  </a:cubicBezTo>
                  <a:close/>
                  <a:moveTo>
                    <a:pt x="8" y="71"/>
                  </a:moveTo>
                  <a:cubicBezTo>
                    <a:pt x="16" y="28"/>
                    <a:pt x="57" y="0"/>
                    <a:pt x="99" y="9"/>
                  </a:cubicBezTo>
                  <a:cubicBezTo>
                    <a:pt x="141" y="17"/>
                    <a:pt x="168" y="58"/>
                    <a:pt x="160" y="101"/>
                  </a:cubicBezTo>
                  <a:cubicBezTo>
                    <a:pt x="152" y="143"/>
                    <a:pt x="111" y="171"/>
                    <a:pt x="69" y="163"/>
                  </a:cubicBezTo>
                  <a:cubicBezTo>
                    <a:pt x="27" y="155"/>
                    <a:pt x="0" y="114"/>
                    <a:pt x="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539" b="1">
                <a:solidFill>
                  <a:srgbClr val="01458E"/>
                </a:solidFill>
              </a:endParaRPr>
            </a:p>
          </p:txBody>
        </p:sp>
      </p:grpSp>
      <p:sp>
        <p:nvSpPr>
          <p:cNvPr id="83" name="직사각형 82"/>
          <p:cNvSpPr/>
          <p:nvPr/>
        </p:nvSpPr>
        <p:spPr>
          <a:xfrm>
            <a:off x="393926" y="1465291"/>
            <a:ext cx="8497515" cy="3845023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b="1"/>
          </a:p>
        </p:txBody>
      </p:sp>
      <p:sp>
        <p:nvSpPr>
          <p:cNvPr id="84" name="대각선 방향의 모서리가 잘린 사각형 83"/>
          <p:cNvSpPr/>
          <p:nvPr/>
        </p:nvSpPr>
        <p:spPr>
          <a:xfrm>
            <a:off x="393925" y="1465292"/>
            <a:ext cx="623489" cy="311915"/>
          </a:xfrm>
          <a:prstGeom prst="snip2DiagRect">
            <a:avLst>
              <a:gd name="adj1" fmla="val 0"/>
              <a:gd name="adj2" fmla="val 40691"/>
            </a:avLst>
          </a:prstGeom>
          <a:solidFill>
            <a:srgbClr val="9BAAC1"/>
          </a:solidFill>
          <a:ln w="3175" cap="flat" cmpd="sng" algn="ctr">
            <a:noFill/>
            <a:prstDash val="solid"/>
          </a:ln>
          <a:effectLst/>
        </p:spPr>
        <p:txBody>
          <a:bodyPr lIns="30782" tIns="30782" rIns="30782" bIns="30782" anchor="ctr">
            <a:scene3d>
              <a:camera prst="orthographicFront"/>
              <a:lightRig rig="threePt" dir="t"/>
            </a:scene3d>
            <a:sp3d>
              <a:bevelT w="0" h="38100"/>
              <a:contourClr>
                <a:schemeClr val="bg1"/>
              </a:contourClr>
            </a:sp3d>
          </a:bodyPr>
          <a:lstStyle/>
          <a:p>
            <a:pPr algn="ctr" defTabSz="1136712" eaLnBrk="0" hangingPunct="0">
              <a:lnSpc>
                <a:spcPct val="110000"/>
              </a:lnSpc>
              <a:spcAft>
                <a:spcPts val="171"/>
              </a:spcAft>
              <a:buClr>
                <a:srgbClr val="3271AA"/>
              </a:buClr>
              <a:buSzPct val="140000"/>
              <a:tabLst>
                <a:tab pos="4826278" algn="l"/>
              </a:tabLst>
            </a:pPr>
            <a:endParaRPr lang="ko-KR" altLang="en-US" sz="855" b="1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5" name="대각선 방향의 모서리가 잘린 사각형 84"/>
          <p:cNvSpPr/>
          <p:nvPr/>
        </p:nvSpPr>
        <p:spPr>
          <a:xfrm>
            <a:off x="498552" y="1465292"/>
            <a:ext cx="3280352" cy="332709"/>
          </a:xfrm>
          <a:prstGeom prst="snip2DiagRect">
            <a:avLst>
              <a:gd name="adj1" fmla="val 0"/>
              <a:gd name="adj2" fmla="val 40691"/>
            </a:avLst>
          </a:prstGeom>
          <a:solidFill>
            <a:srgbClr val="377DC3"/>
          </a:solidFill>
          <a:ln w="3175" cap="flat" cmpd="sng" algn="ctr">
            <a:noFill/>
            <a:prstDash val="solid"/>
          </a:ln>
          <a:effectLst/>
        </p:spPr>
        <p:txBody>
          <a:bodyPr lIns="30782" tIns="30782" rIns="30782" bIns="30782" anchor="ctr">
            <a:scene3d>
              <a:camera prst="orthographicFront"/>
              <a:lightRig rig="threePt" dir="t"/>
            </a:scene3d>
            <a:sp3d>
              <a:bevelT w="0" h="38100"/>
              <a:contourClr>
                <a:schemeClr val="bg1"/>
              </a:contourClr>
            </a:sp3d>
          </a:bodyPr>
          <a:lstStyle/>
          <a:p>
            <a:pPr algn="ctr" defTabSz="1136712" eaLnBrk="0" hangingPunct="0">
              <a:lnSpc>
                <a:spcPct val="110000"/>
              </a:lnSpc>
              <a:spcAft>
                <a:spcPts val="171"/>
              </a:spcAft>
              <a:buClr>
                <a:srgbClr val="3271AA"/>
              </a:buClr>
              <a:buSzPct val="140000"/>
              <a:tabLst>
                <a:tab pos="4826278" algn="l"/>
              </a:tabLst>
            </a:pPr>
            <a:endParaRPr lang="ko-KR" altLang="en-US" sz="855" b="1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86602903-0EC4-4E78-A9DC-D70935C7BBF1}"/>
              </a:ext>
            </a:extLst>
          </p:cNvPr>
          <p:cNvSpPr/>
          <p:nvPr/>
        </p:nvSpPr>
        <p:spPr bwMode="gray">
          <a:xfrm>
            <a:off x="948821" y="1515878"/>
            <a:ext cx="2656851" cy="231538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  <a:defRPr/>
            </a:pPr>
            <a:r>
              <a:rPr lang="ko-KR" altLang="en-US" sz="1368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딜링 교육과정 개발 및 </a:t>
            </a:r>
            <a:r>
              <a:rPr lang="ko-KR" altLang="en-US" sz="1368" b="1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업장</a:t>
            </a:r>
            <a:r>
              <a:rPr lang="ko-KR" altLang="en-US" sz="1368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환경 </a:t>
            </a:r>
            <a:r>
              <a:rPr lang="ko-KR" altLang="en-US" sz="1368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구축</a:t>
            </a:r>
          </a:p>
        </p:txBody>
      </p:sp>
      <p:grpSp>
        <p:nvGrpSpPr>
          <p:cNvPr id="87" name="그룹 86"/>
          <p:cNvGrpSpPr/>
          <p:nvPr/>
        </p:nvGrpSpPr>
        <p:grpSpPr>
          <a:xfrm>
            <a:off x="685880" y="1539563"/>
            <a:ext cx="184168" cy="184167"/>
            <a:chOff x="464041" y="4152645"/>
            <a:chExt cx="215342" cy="215341"/>
          </a:xfrm>
        </p:grpSpPr>
        <p:sp>
          <p:nvSpPr>
            <p:cNvPr id="88" name="타원 87"/>
            <p:cNvSpPr/>
            <p:nvPr/>
          </p:nvSpPr>
          <p:spPr>
            <a:xfrm>
              <a:off x="464041" y="4152645"/>
              <a:ext cx="215342" cy="21534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 anchorCtr="0"/>
            <a:lstStyle/>
            <a:p>
              <a:pPr algn="ctr" defTabSz="912680"/>
              <a:endParaRPr lang="ko-KR" altLang="en-US" sz="941" b="1" dirty="0">
                <a:solidFill>
                  <a:srgbClr val="005A9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9" name="모서리가 둥근 직사각형 88"/>
            <p:cNvSpPr/>
            <p:nvPr/>
          </p:nvSpPr>
          <p:spPr>
            <a:xfrm>
              <a:off x="494486" y="4168024"/>
              <a:ext cx="154445" cy="184586"/>
            </a:xfrm>
            <a:prstGeom prst="roundRect">
              <a:avLst>
                <a:gd name="adj" fmla="val 0"/>
              </a:avLst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wrap="none" lIns="0" tIns="0" rIns="0" bIns="0" rtlCol="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1026" b="1" spc="-60" dirty="0">
                  <a:gradFill>
                    <a:gsLst>
                      <a:gs pos="0">
                        <a:srgbClr val="377DC3"/>
                      </a:gs>
                      <a:gs pos="100000">
                        <a:srgbClr val="377DC3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02</a:t>
              </a:r>
              <a:endParaRPr lang="ko-KR" altLang="en-US" sz="1026" b="1" spc="-60" dirty="0">
                <a:gradFill>
                  <a:gsLst>
                    <a:gs pos="0">
                      <a:srgbClr val="377DC3"/>
                    </a:gs>
                    <a:gs pos="100000">
                      <a:srgbClr val="377DC3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700700" y="1914539"/>
            <a:ext cx="7984894" cy="201095"/>
            <a:chOff x="736526" y="2493179"/>
            <a:chExt cx="9336504" cy="235135"/>
          </a:xfrm>
        </p:grpSpPr>
        <p:sp>
          <p:nvSpPr>
            <p:cNvPr id="91" name="모서리가 둥근 직사각형 90"/>
            <p:cNvSpPr/>
            <p:nvPr/>
          </p:nvSpPr>
          <p:spPr>
            <a:xfrm>
              <a:off x="736526" y="2493179"/>
              <a:ext cx="1061098" cy="23513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04834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026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요</a:t>
              </a:r>
            </a:p>
          </p:txBody>
        </p:sp>
        <p:sp>
          <p:nvSpPr>
            <p:cNvPr id="92" name="Rectangle 115"/>
            <p:cNvSpPr>
              <a:spLocks noChangeArrowheads="1"/>
            </p:cNvSpPr>
            <p:nvPr/>
          </p:nvSpPr>
          <p:spPr bwMode="auto">
            <a:xfrm>
              <a:off x="1893329" y="2518413"/>
              <a:ext cx="8179701" cy="1845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19" indent="-98519">
                <a:spcAft>
                  <a:spcPts val="171"/>
                </a:spcAft>
                <a:buFont typeface="Wingdings" panose="05000000000000000000" pitchFamily="2" charset="2"/>
                <a:buChar char="§"/>
              </a:pP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카지노 </a:t>
              </a:r>
              <a:r>
                <a:rPr lang="ko-KR" altLang="en-US" sz="1026" b="1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딜링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시뮬레이션 게임 개발</a:t>
              </a:r>
              <a:endPara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4155584" y="1914539"/>
            <a:ext cx="3973623" cy="201095"/>
            <a:chOff x="736526" y="2493179"/>
            <a:chExt cx="4646242" cy="235135"/>
          </a:xfrm>
        </p:grpSpPr>
        <p:sp>
          <p:nvSpPr>
            <p:cNvPr id="94" name="모서리가 둥근 직사각형 93"/>
            <p:cNvSpPr/>
            <p:nvPr/>
          </p:nvSpPr>
          <p:spPr>
            <a:xfrm>
              <a:off x="736526" y="2493179"/>
              <a:ext cx="1061098" cy="23513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04834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026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구축 시스템</a:t>
              </a:r>
            </a:p>
          </p:txBody>
        </p:sp>
        <p:sp>
          <p:nvSpPr>
            <p:cNvPr id="95" name="Rectangle 115"/>
            <p:cNvSpPr>
              <a:spLocks noChangeArrowheads="1"/>
            </p:cNvSpPr>
            <p:nvPr/>
          </p:nvSpPr>
          <p:spPr bwMode="auto">
            <a:xfrm>
              <a:off x="1893329" y="2518413"/>
              <a:ext cx="3489439" cy="1845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19" indent="-98519">
                <a:spcAft>
                  <a:spcPts val="171"/>
                </a:spcAft>
                <a:buFont typeface="Wingdings" panose="05000000000000000000" pitchFamily="2" charset="2"/>
                <a:buChar char="§"/>
              </a:pP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이용자 통계</a:t>
              </a:r>
              <a:r>
                <a:rPr lang="en-US" altLang="ko-KR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풍부한 </a:t>
              </a:r>
              <a:r>
                <a:rPr lang="en-US" altLang="ko-KR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UX 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제공을 위한 </a:t>
              </a:r>
              <a:r>
                <a:rPr lang="ko-KR" altLang="en-US" sz="1026" b="1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클라우드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서버 운영</a:t>
              </a:r>
              <a:endPara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700700" y="2456388"/>
            <a:ext cx="4990257" cy="337309"/>
            <a:chOff x="736526" y="2493179"/>
            <a:chExt cx="5834962" cy="394406"/>
          </a:xfrm>
        </p:grpSpPr>
        <p:sp>
          <p:nvSpPr>
            <p:cNvPr id="97" name="모서리가 둥근 직사각형 96"/>
            <p:cNvSpPr/>
            <p:nvPr/>
          </p:nvSpPr>
          <p:spPr>
            <a:xfrm>
              <a:off x="736526" y="2493179"/>
              <a:ext cx="1061098" cy="23513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04834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026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추진 내용</a:t>
              </a:r>
            </a:p>
          </p:txBody>
        </p:sp>
        <p:sp>
          <p:nvSpPr>
            <p:cNvPr id="98" name="Rectangle 115"/>
            <p:cNvSpPr>
              <a:spLocks noChangeArrowheads="1"/>
            </p:cNvSpPr>
            <p:nvPr/>
          </p:nvSpPr>
          <p:spPr bwMode="auto">
            <a:xfrm>
              <a:off x="1893329" y="2518414"/>
              <a:ext cx="4678159" cy="36917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19" indent="-98519">
                <a:spcAft>
                  <a:spcPts val="171"/>
                </a:spcAft>
                <a:buFont typeface="Wingdings" panose="05000000000000000000" pitchFamily="2" charset="2"/>
                <a:buChar char="§"/>
              </a:pPr>
              <a:r>
                <a:rPr lang="en-US" altLang="ko-KR" sz="1026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Virtual User </a:t>
              </a:r>
              <a:r>
                <a:rPr lang="en-US" altLang="ko-KR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Interface 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구축</a:t>
              </a:r>
              <a:r>
                <a:rPr lang="en-US" altLang="ko-KR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26" b="1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콘텐츠내의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026" b="1" spc="-43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인터랙션</a:t>
              </a:r>
              <a:r>
                <a:rPr lang="ko-KR" altLang="en-US" sz="1026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설계</a:t>
              </a:r>
              <a:r>
                <a:rPr lang="en-US" altLang="ko-KR" sz="1026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26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커리큘럼에 따른 학습 정보 저장 및 상세 결과 리포트 구현</a:t>
              </a:r>
              <a:r>
                <a:rPr lang="en-US" altLang="ko-KR" sz="1026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.</a:t>
              </a:r>
            </a:p>
          </p:txBody>
        </p:sp>
      </p:grpSp>
      <p:sp>
        <p:nvSpPr>
          <p:cNvPr id="99" name="모서리가 둥근 직사각형 98"/>
          <p:cNvSpPr/>
          <p:nvPr/>
        </p:nvSpPr>
        <p:spPr>
          <a:xfrm>
            <a:off x="700700" y="3173157"/>
            <a:ext cx="907487" cy="201095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483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026" b="1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추진 절차</a:t>
            </a: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399E4771-6BAD-443D-8745-D9258BB589F8}"/>
              </a:ext>
            </a:extLst>
          </p:cNvPr>
          <p:cNvSpPr/>
          <p:nvPr/>
        </p:nvSpPr>
        <p:spPr bwMode="gray">
          <a:xfrm>
            <a:off x="1731303" y="3319839"/>
            <a:ext cx="2004082" cy="1765345"/>
          </a:xfrm>
          <a:prstGeom prst="rect">
            <a:avLst/>
          </a:prstGeom>
          <a:solidFill>
            <a:schemeClr val="bg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lIns="70405" tIns="84487" rIns="70405" bIns="0" rtlCol="0" anchor="t" anchorCtr="0"/>
          <a:lstStyle/>
          <a:p>
            <a:pPr marL="74512" lvl="1" indent="-74512" defTabSz="781838">
              <a:spcAft>
                <a:spcPts val="188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770" b="1" spc="-43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8" name="양쪽 모서리가 둥근 사각형 147">
            <a:extLst>
              <a:ext uri="{FF2B5EF4-FFF2-40B4-BE49-F238E27FC236}">
                <a16:creationId xmlns:a16="http://schemas.microsoft.com/office/drawing/2014/main" id="{6ADEE85C-A0C4-4574-B69D-8F9BCF39680F}"/>
              </a:ext>
            </a:extLst>
          </p:cNvPr>
          <p:cNvSpPr/>
          <p:nvPr/>
        </p:nvSpPr>
        <p:spPr bwMode="gray">
          <a:xfrm>
            <a:off x="1731373" y="3173156"/>
            <a:ext cx="2003941" cy="184731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indent="-154739" algn="ctr" defTabSz="701199">
              <a:spcAft>
                <a:spcPts val="205"/>
              </a:spcAft>
              <a:buClr>
                <a:prstClr val="white">
                  <a:lumMod val="65000"/>
                </a:prstClr>
              </a:buClr>
              <a:buSzPct val="80000"/>
              <a:defRPr/>
            </a:pPr>
            <a:r>
              <a:rPr lang="en-US" altLang="ko-KR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Virtual </a:t>
            </a:r>
            <a:r>
              <a:rPr lang="en-US" altLang="ko-KR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User Interface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구축</a:t>
            </a:r>
          </a:p>
        </p:txBody>
      </p:sp>
      <p:sp>
        <p:nvSpPr>
          <p:cNvPr id="149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12549" y="4716678"/>
            <a:ext cx="1841590" cy="307884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3D Field Data </a:t>
            </a: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구축</a:t>
            </a:r>
            <a:endParaRPr lang="ko-KR" altLang="en-US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50" name="직사각형 149">
            <a:extLst>
              <a:ext uri="{FF2B5EF4-FFF2-40B4-BE49-F238E27FC236}">
                <a16:creationId xmlns:a16="http://schemas.microsoft.com/office/drawing/2014/main" id="{399E4771-6BAD-443D-8745-D9258BB589F8}"/>
              </a:ext>
            </a:extLst>
          </p:cNvPr>
          <p:cNvSpPr/>
          <p:nvPr/>
        </p:nvSpPr>
        <p:spPr bwMode="gray">
          <a:xfrm>
            <a:off x="4206408" y="3343652"/>
            <a:ext cx="2004082" cy="671748"/>
          </a:xfrm>
          <a:prstGeom prst="rect">
            <a:avLst/>
          </a:prstGeom>
          <a:solidFill>
            <a:schemeClr val="bg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lIns="70405" tIns="84487" rIns="70405" bIns="0" rtlCol="0" anchor="t" anchorCtr="0"/>
          <a:lstStyle/>
          <a:p>
            <a:pPr marL="74512" lvl="1" indent="-74512" defTabSz="781838">
              <a:spcAft>
                <a:spcPts val="188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770" b="1" spc="-43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1" name="양쪽 모서리가 둥근 사각형 150">
            <a:extLst>
              <a:ext uri="{FF2B5EF4-FFF2-40B4-BE49-F238E27FC236}">
                <a16:creationId xmlns:a16="http://schemas.microsoft.com/office/drawing/2014/main" id="{6ADEE85C-A0C4-4574-B69D-8F9BCF39680F}"/>
              </a:ext>
            </a:extLst>
          </p:cNvPr>
          <p:cNvSpPr/>
          <p:nvPr/>
        </p:nvSpPr>
        <p:spPr bwMode="gray">
          <a:xfrm>
            <a:off x="4206478" y="3173156"/>
            <a:ext cx="2003941" cy="184731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indent="-154739" algn="ctr" defTabSz="701199">
              <a:spcAft>
                <a:spcPts val="205"/>
              </a:spcAft>
              <a:buClr>
                <a:prstClr val="white">
                  <a:lumMod val="65000"/>
                </a:prstClr>
              </a:buClr>
              <a:buSzPct val="80000"/>
              <a:defRPr/>
            </a:pP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가상공간 환경 구축</a:t>
            </a:r>
          </a:p>
        </p:txBody>
      </p:sp>
      <p:sp>
        <p:nvSpPr>
          <p:cNvPr id="152" name="Rectangle 65">
            <a:extLst>
              <a:ext uri="{FF2B5EF4-FFF2-40B4-BE49-F238E27FC236}">
                <a16:creationId xmlns:a16="http://schemas.microsoft.com/office/drawing/2014/main" id="{2C6CC8AF-89C5-4675-A89C-C7299EB0E79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07426" y="3432971"/>
            <a:ext cx="1802045" cy="19697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Virtual World &amp; Interaction</a:t>
            </a:r>
          </a:p>
        </p:txBody>
      </p:sp>
      <p:sp>
        <p:nvSpPr>
          <p:cNvPr id="153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07426" y="3669003"/>
            <a:ext cx="1802045" cy="277096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3D Field Data</a:t>
            </a: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구축</a:t>
            </a:r>
            <a:endParaRPr lang="ko-KR" altLang="en-US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55" name="직사각형 154">
            <a:extLst>
              <a:ext uri="{FF2B5EF4-FFF2-40B4-BE49-F238E27FC236}">
                <a16:creationId xmlns:a16="http://schemas.microsoft.com/office/drawing/2014/main" id="{399E4771-6BAD-443D-8745-D9258BB589F8}"/>
              </a:ext>
            </a:extLst>
          </p:cNvPr>
          <p:cNvSpPr/>
          <p:nvPr/>
        </p:nvSpPr>
        <p:spPr bwMode="gray">
          <a:xfrm>
            <a:off x="4206408" y="4191088"/>
            <a:ext cx="2004082" cy="894096"/>
          </a:xfrm>
          <a:prstGeom prst="rect">
            <a:avLst/>
          </a:prstGeom>
          <a:solidFill>
            <a:schemeClr val="bg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lIns="70405" tIns="84487" rIns="70405" bIns="0" rtlCol="0" anchor="t" anchorCtr="0"/>
          <a:lstStyle/>
          <a:p>
            <a:pPr marL="74512" lvl="1" indent="-74512" defTabSz="781838">
              <a:spcAft>
                <a:spcPts val="188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770" b="1" spc="-43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6" name="양쪽 모서리가 둥근 사각형 155">
            <a:extLst>
              <a:ext uri="{FF2B5EF4-FFF2-40B4-BE49-F238E27FC236}">
                <a16:creationId xmlns:a16="http://schemas.microsoft.com/office/drawing/2014/main" id="{6ADEE85C-A0C4-4574-B69D-8F9BCF39680F}"/>
              </a:ext>
            </a:extLst>
          </p:cNvPr>
          <p:cNvSpPr/>
          <p:nvPr/>
        </p:nvSpPr>
        <p:spPr bwMode="gray">
          <a:xfrm>
            <a:off x="4206478" y="4115475"/>
            <a:ext cx="2003941" cy="184731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indent="-154739" algn="ctr" defTabSz="701199">
              <a:spcAft>
                <a:spcPts val="205"/>
              </a:spcAft>
              <a:buClr>
                <a:prstClr val="white">
                  <a:lumMod val="65000"/>
                </a:prstClr>
              </a:buClr>
              <a:buSzPct val="80000"/>
              <a:defRPr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캐릭터 및 스토리 개발</a:t>
            </a:r>
            <a:endParaRPr lang="ko-KR" altLang="en-US" sz="1026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16200000" scaled="1"/>
              </a:gra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57" name="Rectangle 65">
            <a:extLst>
              <a:ext uri="{FF2B5EF4-FFF2-40B4-BE49-F238E27FC236}">
                <a16:creationId xmlns:a16="http://schemas.microsoft.com/office/drawing/2014/main" id="{2C6CC8AF-89C5-4675-A89C-C7299EB0E79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07426" y="4366600"/>
            <a:ext cx="1802045" cy="307884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게임 속 세계관 설정</a:t>
            </a:r>
            <a:r>
              <a:rPr lang="en-US" altLang="ko-KR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스토리 작성 및 캐릭터 개발</a:t>
            </a:r>
            <a:endParaRPr lang="ko-KR" altLang="en-US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58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07426" y="4716678"/>
            <a:ext cx="1802045" cy="307884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레벨 승급 및 포인트 보상</a:t>
            </a:r>
            <a:r>
              <a:rPr lang="en-US" altLang="ko-KR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획득 체계 구축</a:t>
            </a:r>
            <a:endParaRPr lang="ko-KR" altLang="en-US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59" name="직사각형 158">
            <a:extLst>
              <a:ext uri="{FF2B5EF4-FFF2-40B4-BE49-F238E27FC236}">
                <a16:creationId xmlns:a16="http://schemas.microsoft.com/office/drawing/2014/main" id="{399E4771-6BAD-443D-8745-D9258BB589F8}"/>
              </a:ext>
            </a:extLst>
          </p:cNvPr>
          <p:cNvSpPr/>
          <p:nvPr/>
        </p:nvSpPr>
        <p:spPr bwMode="gray">
          <a:xfrm>
            <a:off x="6681513" y="2635631"/>
            <a:ext cx="2004082" cy="641634"/>
          </a:xfrm>
          <a:prstGeom prst="rect">
            <a:avLst/>
          </a:prstGeom>
          <a:solidFill>
            <a:schemeClr val="bg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lIns="70405" tIns="84487" rIns="70405" bIns="0" rtlCol="0" anchor="t" anchorCtr="0"/>
          <a:lstStyle/>
          <a:p>
            <a:pPr marL="74512" lvl="1" indent="-74512" defTabSz="781838">
              <a:spcAft>
                <a:spcPts val="188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770" b="1" spc="-43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0" name="양쪽 모서리가 둥근 사각형 159">
            <a:extLst>
              <a:ext uri="{FF2B5EF4-FFF2-40B4-BE49-F238E27FC236}">
                <a16:creationId xmlns:a16="http://schemas.microsoft.com/office/drawing/2014/main" id="{6ADEE85C-A0C4-4574-B69D-8F9BCF39680F}"/>
              </a:ext>
            </a:extLst>
          </p:cNvPr>
          <p:cNvSpPr/>
          <p:nvPr/>
        </p:nvSpPr>
        <p:spPr bwMode="gray">
          <a:xfrm>
            <a:off x="6681583" y="2551944"/>
            <a:ext cx="2003941" cy="184731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indent="-154739" algn="ctr" defTabSz="701199">
              <a:spcAft>
                <a:spcPts val="205"/>
              </a:spcAft>
              <a:buClr>
                <a:prstClr val="white">
                  <a:lumMod val="65000"/>
                </a:prstClr>
              </a:buClr>
              <a:buSzPct val="80000"/>
              <a:defRPr/>
            </a:pP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카지노 게임 구축</a:t>
            </a:r>
          </a:p>
        </p:txBody>
      </p:sp>
      <p:sp>
        <p:nvSpPr>
          <p:cNvPr id="161" name="Rectangle 65">
            <a:extLst>
              <a:ext uri="{FF2B5EF4-FFF2-40B4-BE49-F238E27FC236}">
                <a16:creationId xmlns:a16="http://schemas.microsoft.com/office/drawing/2014/main" id="{2C6CC8AF-89C5-4675-A89C-C7299EB0E790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82531" y="2798725"/>
            <a:ext cx="1802045" cy="157738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카지노 </a:t>
            </a:r>
            <a:r>
              <a:rPr lang="ko-KR" altLang="en-US" sz="770" b="1" spc="-43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게임 </a:t>
            </a:r>
            <a:r>
              <a:rPr lang="ko-KR" altLang="en-US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학습 진행 스텝에 대한 프로세스</a:t>
            </a:r>
          </a:p>
        </p:txBody>
      </p:sp>
      <p:sp>
        <p:nvSpPr>
          <p:cNvPr id="162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82531" y="2996952"/>
            <a:ext cx="1802045" cy="197046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학습 진행의 이해를 돕는 가이드 시스템</a:t>
            </a:r>
          </a:p>
        </p:txBody>
      </p:sp>
      <p:grpSp>
        <p:nvGrpSpPr>
          <p:cNvPr id="163" name="그룹 162"/>
          <p:cNvGrpSpPr/>
          <p:nvPr/>
        </p:nvGrpSpPr>
        <p:grpSpPr>
          <a:xfrm>
            <a:off x="6681513" y="4262576"/>
            <a:ext cx="2004082" cy="822608"/>
            <a:chOff x="7729715" y="4751786"/>
            <a:chExt cx="2343315" cy="961852"/>
          </a:xfrm>
        </p:grpSpPr>
        <p:sp>
          <p:nvSpPr>
            <p:cNvPr id="164" name="직사각형 163">
              <a:extLst>
                <a:ext uri="{FF2B5EF4-FFF2-40B4-BE49-F238E27FC236}">
                  <a16:creationId xmlns:a16="http://schemas.microsoft.com/office/drawing/2014/main" id="{399E4771-6BAD-443D-8745-D9258BB589F8}"/>
                </a:ext>
              </a:extLst>
            </p:cNvPr>
            <p:cNvSpPr/>
            <p:nvPr/>
          </p:nvSpPr>
          <p:spPr bwMode="gray">
            <a:xfrm>
              <a:off x="7729715" y="4849638"/>
              <a:ext cx="2343315" cy="864000"/>
            </a:xfrm>
            <a:prstGeom prst="rect">
              <a:avLst/>
            </a:prstGeom>
            <a:solidFill>
              <a:schemeClr val="bg1"/>
            </a:solidFill>
            <a:ln w="6350" cap="sq" cmpd="sng" algn="ctr">
              <a:noFill/>
              <a:prstDash val="solid"/>
              <a:miter lim="800000"/>
            </a:ln>
            <a:effectLst/>
          </p:spPr>
          <p:txBody>
            <a:bodyPr lIns="70405" tIns="84487" rIns="70405" bIns="0" rtlCol="0" anchor="t" anchorCtr="0"/>
            <a:lstStyle/>
            <a:p>
              <a:pPr marL="74512" lvl="1" indent="-74512" defTabSz="781838">
                <a:spcAft>
                  <a:spcPts val="188"/>
                </a:spcAft>
                <a:buSzPct val="100000"/>
                <a:buFont typeface="Wingdings" pitchFamily="2" charset="2"/>
                <a:buChar char="§"/>
                <a:defRPr/>
              </a:pPr>
              <a:endParaRPr lang="en-US" altLang="ko-KR" sz="770" b="1" spc="-43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5" name="양쪽 모서리가 둥근 사각형 164">
              <a:extLst>
                <a:ext uri="{FF2B5EF4-FFF2-40B4-BE49-F238E27FC236}">
                  <a16:creationId xmlns:a16="http://schemas.microsoft.com/office/drawing/2014/main" id="{6ADEE85C-A0C4-4574-B69D-8F9BCF39680F}"/>
                </a:ext>
              </a:extLst>
            </p:cNvPr>
            <p:cNvSpPr/>
            <p:nvPr/>
          </p:nvSpPr>
          <p:spPr bwMode="gray">
            <a:xfrm>
              <a:off x="7729798" y="4751786"/>
              <a:ext cx="2343150" cy="216000"/>
            </a:xfrm>
            <a:prstGeom prst="round2SameRect">
              <a:avLst/>
            </a:prstGeom>
            <a:solidFill>
              <a:schemeClr val="bg1">
                <a:lumMod val="50000"/>
              </a:scheme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indent="-154739" algn="ctr" defTabSz="701199">
                <a:spcAft>
                  <a:spcPts val="205"/>
                </a:spcAft>
                <a:buClr>
                  <a:prstClr val="white">
                    <a:lumMod val="65000"/>
                  </a:prstClr>
                </a:buClr>
                <a:buSzPct val="80000"/>
                <a:defRPr/>
              </a:pPr>
              <a:r>
                <a:rPr lang="ko-KR" altLang="en-US" sz="1026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결과 리포트 구현</a:t>
              </a:r>
            </a:p>
          </p:txBody>
        </p:sp>
        <p:sp>
          <p:nvSpPr>
            <p:cNvPr id="166" name="Rectangle 65">
              <a:extLst>
                <a:ext uri="{FF2B5EF4-FFF2-40B4-BE49-F238E27FC236}">
                  <a16:creationId xmlns:a16="http://schemas.microsoft.com/office/drawing/2014/main" id="{2C6CC8AF-89C5-4675-A89C-C7299EB0E79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847833" y="5040339"/>
              <a:ext cx="2107079" cy="324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6350" cap="flat" cmpd="sng" algn="ctr">
              <a:noFill/>
              <a:prstDash val="solid"/>
            </a:ln>
            <a:effectLst/>
          </p:spPr>
          <p:txBody>
            <a:bodyPr lIns="30782" tIns="0" rIns="30782" bIns="0" rtlCol="0" anchor="ctr" anchorCtr="0"/>
            <a:lstStyle/>
            <a:p>
              <a:pPr algn="ctr" defTabSz="804834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73297" algn="l"/>
                </a:tabLst>
              </a:pPr>
              <a:r>
                <a:rPr lang="ko-KR" altLang="en-US" sz="770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학습의 결과에 대한 딜러의 숙련도를</a:t>
              </a:r>
              <a:endPara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 defTabSz="804834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73297" algn="l"/>
                </a:tabLst>
              </a:pPr>
              <a:r>
                <a:rPr lang="ko-KR" altLang="en-US" sz="770" b="1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측정하여 점수화 </a:t>
              </a:r>
              <a:endPara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67" name="Rectangle 66">
              <a:extLst>
                <a:ext uri="{FF2B5EF4-FFF2-40B4-BE49-F238E27FC236}">
                  <a16:creationId xmlns:a16="http://schemas.microsoft.com/office/drawing/2014/main" id="{95FD5ECB-0935-4857-B1D7-CB50BCCE2BF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847833" y="5409035"/>
              <a:ext cx="2107079" cy="2304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6350" cap="flat" cmpd="sng" algn="ctr">
              <a:noFill/>
              <a:prstDash val="solid"/>
            </a:ln>
            <a:effectLst/>
          </p:spPr>
          <p:txBody>
            <a:bodyPr lIns="30782" tIns="0" rIns="30782" bIns="0" rtlCol="0" anchor="ctr" anchorCtr="0"/>
            <a:lstStyle/>
            <a:p>
              <a:pPr algn="ctr" defTabSz="804834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73297" algn="l"/>
                </a:tabLst>
              </a:pPr>
              <a:r>
                <a:rPr lang="ko-KR" altLang="en-US" sz="770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상세 리포트 유료화</a:t>
              </a:r>
              <a:r>
                <a:rPr lang="en-US" altLang="ko-KR" sz="770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770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매출 확대</a:t>
              </a:r>
              <a:endPara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168" name="직사각형 167">
            <a:extLst>
              <a:ext uri="{FF2B5EF4-FFF2-40B4-BE49-F238E27FC236}">
                <a16:creationId xmlns:a16="http://schemas.microsoft.com/office/drawing/2014/main" id="{399E4771-6BAD-443D-8745-D9258BB589F8}"/>
              </a:ext>
            </a:extLst>
          </p:cNvPr>
          <p:cNvSpPr/>
          <p:nvPr/>
        </p:nvSpPr>
        <p:spPr bwMode="gray">
          <a:xfrm>
            <a:off x="6681513" y="3538285"/>
            <a:ext cx="2004082" cy="610680"/>
          </a:xfrm>
          <a:prstGeom prst="rect">
            <a:avLst/>
          </a:prstGeom>
          <a:solidFill>
            <a:schemeClr val="bg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lIns="70405" tIns="84487" rIns="70405" bIns="0" rtlCol="0" anchor="t" anchorCtr="0"/>
          <a:lstStyle/>
          <a:p>
            <a:pPr marL="74512" lvl="1" indent="-74512" defTabSz="781838">
              <a:spcAft>
                <a:spcPts val="188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770" b="1" spc="-43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9" name="양쪽 모서리가 둥근 사각형 168">
            <a:extLst>
              <a:ext uri="{FF2B5EF4-FFF2-40B4-BE49-F238E27FC236}">
                <a16:creationId xmlns:a16="http://schemas.microsoft.com/office/drawing/2014/main" id="{6ADEE85C-A0C4-4574-B69D-8F9BCF39680F}"/>
              </a:ext>
            </a:extLst>
          </p:cNvPr>
          <p:cNvSpPr/>
          <p:nvPr/>
        </p:nvSpPr>
        <p:spPr bwMode="gray">
          <a:xfrm>
            <a:off x="6681583" y="3356992"/>
            <a:ext cx="2003941" cy="184731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indent="-154739" algn="ctr" defTabSz="701199">
              <a:spcAft>
                <a:spcPts val="205"/>
              </a:spcAft>
              <a:buClr>
                <a:prstClr val="white">
                  <a:lumMod val="65000"/>
                </a:prstClr>
              </a:buClr>
              <a:buSzPct val="80000"/>
              <a:defRPr/>
            </a:pPr>
            <a:r>
              <a:rPr lang="ko-KR" altLang="en-US" sz="1026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터치 및 </a:t>
            </a:r>
            <a:r>
              <a:rPr lang="ko-KR" altLang="en-US" sz="1026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슬라이드 시스템 구축</a:t>
            </a:r>
          </a:p>
        </p:txBody>
      </p:sp>
      <p:sp>
        <p:nvSpPr>
          <p:cNvPr id="170" name="Rectangle 65">
            <a:extLst>
              <a:ext uri="{FF2B5EF4-FFF2-40B4-BE49-F238E27FC236}">
                <a16:creationId xmlns:a16="http://schemas.microsoft.com/office/drawing/2014/main" id="{2C6CC8AF-89C5-4675-A89C-C7299EB0E790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82531" y="3591994"/>
            <a:ext cx="1802045" cy="197046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Virtual Interaction </a:t>
            </a:r>
            <a:r>
              <a:rPr lang="ko-KR" altLang="en-US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시스템 구축</a:t>
            </a:r>
          </a:p>
        </p:txBody>
      </p:sp>
      <p:sp>
        <p:nvSpPr>
          <p:cNvPr id="171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82531" y="3835224"/>
            <a:ext cx="1802045" cy="253576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학습 진행에 관련된 </a:t>
            </a:r>
            <a:r>
              <a:rPr lang="ko-KR" altLang="en-US" sz="770" b="1" spc="-43" dirty="0" err="1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인터랙션</a:t>
            </a:r>
            <a:endParaRPr lang="ko-KR" altLang="en-US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ko-KR" altLang="en-US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모션 연출과 이펙트 연출</a:t>
            </a:r>
          </a:p>
        </p:txBody>
      </p:sp>
      <p:sp>
        <p:nvSpPr>
          <p:cNvPr id="172" name="Rectangle 66">
            <a:extLst>
              <a:ext uri="{FF2B5EF4-FFF2-40B4-BE49-F238E27FC236}">
                <a16:creationId xmlns:a16="http://schemas.microsoft.com/office/drawing/2014/main" id="{95FD5ECB-0935-4857-B1D7-CB50BCCE2BF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12549" y="4428613"/>
            <a:ext cx="1841590" cy="245872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30782" tIns="0" rIns="30782" bIns="0" rtlCol="0" anchor="ctr" anchorCtr="0"/>
          <a:lstStyle/>
          <a:p>
            <a:pPr algn="ctr" defTabSz="804834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</a:pPr>
            <a:r>
              <a:rPr lang="en-US" altLang="ko-KR" sz="770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Virtual World </a:t>
            </a:r>
            <a:r>
              <a:rPr lang="en-US" altLang="ko-KR" sz="770" b="1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Casino </a:t>
            </a:r>
            <a:endParaRPr lang="en-US" altLang="ko-KR" sz="770" b="1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73" name="Picture 66" descr="화살표"/>
          <p:cNvPicPr>
            <a:picLocks noChangeAspect="1" noChangeArrowheads="1"/>
          </p:cNvPicPr>
          <p:nvPr/>
        </p:nvPicPr>
        <p:blipFill>
          <a:blip r:embed="rId2" cstate="print">
            <a:lum bright="26000"/>
            <a:grayscl/>
          </a:blip>
          <a:srcRect/>
          <a:stretch>
            <a:fillRect/>
          </a:stretch>
        </p:blipFill>
        <p:spPr bwMode="auto">
          <a:xfrm>
            <a:off x="3853591" y="3649385"/>
            <a:ext cx="234611" cy="102129"/>
          </a:xfrm>
          <a:prstGeom prst="rect">
            <a:avLst/>
          </a:prstGeom>
          <a:noFill/>
        </p:spPr>
      </p:pic>
      <p:pic>
        <p:nvPicPr>
          <p:cNvPr id="174" name="Picture 66" descr="화살표"/>
          <p:cNvPicPr>
            <a:picLocks noChangeAspect="1" noChangeArrowheads="1"/>
          </p:cNvPicPr>
          <p:nvPr/>
        </p:nvPicPr>
        <p:blipFill>
          <a:blip r:embed="rId2" cstate="print">
            <a:lum bright="26000"/>
            <a:grayscl/>
          </a:blip>
          <a:srcRect/>
          <a:stretch>
            <a:fillRect/>
          </a:stretch>
        </p:blipFill>
        <p:spPr bwMode="auto">
          <a:xfrm rot="5400000">
            <a:off x="5101808" y="4000372"/>
            <a:ext cx="213282" cy="92845"/>
          </a:xfrm>
          <a:prstGeom prst="rect">
            <a:avLst/>
          </a:prstGeom>
          <a:noFill/>
        </p:spPr>
      </p:pic>
      <p:pic>
        <p:nvPicPr>
          <p:cNvPr id="175" name="Picture 66" descr="화살표"/>
          <p:cNvPicPr>
            <a:picLocks noChangeAspect="1" noChangeArrowheads="1"/>
          </p:cNvPicPr>
          <p:nvPr/>
        </p:nvPicPr>
        <p:blipFill>
          <a:blip r:embed="rId2" cstate="print">
            <a:lum bright="26000"/>
            <a:grayscl/>
          </a:blip>
          <a:srcRect/>
          <a:stretch>
            <a:fillRect/>
          </a:stretch>
        </p:blipFill>
        <p:spPr bwMode="auto">
          <a:xfrm>
            <a:off x="6328695" y="3649385"/>
            <a:ext cx="234611" cy="102129"/>
          </a:xfrm>
          <a:prstGeom prst="rect">
            <a:avLst/>
          </a:prstGeom>
          <a:noFill/>
        </p:spPr>
      </p:pic>
      <p:pic>
        <p:nvPicPr>
          <p:cNvPr id="176" name="Picture 66" descr="화살표"/>
          <p:cNvPicPr>
            <a:picLocks noChangeAspect="1" noChangeArrowheads="1"/>
          </p:cNvPicPr>
          <p:nvPr/>
        </p:nvPicPr>
        <p:blipFill>
          <a:blip r:embed="rId2" cstate="print">
            <a:lum bright="26000"/>
            <a:grayscl/>
          </a:blip>
          <a:srcRect/>
          <a:stretch>
            <a:fillRect/>
          </a:stretch>
        </p:blipFill>
        <p:spPr bwMode="auto">
          <a:xfrm rot="5400000">
            <a:off x="7576913" y="4113296"/>
            <a:ext cx="213282" cy="92845"/>
          </a:xfrm>
          <a:prstGeom prst="rect">
            <a:avLst/>
          </a:prstGeom>
          <a:noFill/>
        </p:spPr>
      </p:pic>
      <p:sp>
        <p:nvSpPr>
          <p:cNvPr id="101" name="직사각형 100"/>
          <p:cNvSpPr/>
          <p:nvPr/>
        </p:nvSpPr>
        <p:spPr>
          <a:xfrm>
            <a:off x="323039" y="5467897"/>
            <a:ext cx="8497833" cy="12482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cxnSp>
        <p:nvCxnSpPr>
          <p:cNvPr id="102" name="직선 연결선 101"/>
          <p:cNvCxnSpPr/>
          <p:nvPr/>
        </p:nvCxnSpPr>
        <p:spPr>
          <a:xfrm>
            <a:off x="323039" y="5466221"/>
            <a:ext cx="8497604" cy="0"/>
          </a:xfrm>
          <a:prstGeom prst="line">
            <a:avLst/>
          </a:prstGeom>
          <a:ln w="19050">
            <a:solidFill>
              <a:srgbClr val="EF39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직각 삼각형 8"/>
          <p:cNvSpPr/>
          <p:nvPr/>
        </p:nvSpPr>
        <p:spPr>
          <a:xfrm>
            <a:off x="322527" y="5480020"/>
            <a:ext cx="1662960" cy="326527"/>
          </a:xfrm>
          <a:custGeom>
            <a:avLst/>
            <a:gdLst>
              <a:gd name="connsiteX0" fmla="*/ 0 w 865672"/>
              <a:gd name="connsiteY0" fmla="*/ 342506 h 342506"/>
              <a:gd name="connsiteX1" fmla="*/ 0 w 865672"/>
              <a:gd name="connsiteY1" fmla="*/ 0 h 342506"/>
              <a:gd name="connsiteX2" fmla="*/ 865672 w 865672"/>
              <a:gd name="connsiteY2" fmla="*/ 342506 h 342506"/>
              <a:gd name="connsiteX3" fmla="*/ 0 w 865672"/>
              <a:gd name="connsiteY3" fmla="*/ 342506 h 342506"/>
              <a:gd name="connsiteX0" fmla="*/ 0 w 865672"/>
              <a:gd name="connsiteY0" fmla="*/ 283451 h 283451"/>
              <a:gd name="connsiteX1" fmla="*/ 297180 w 865672"/>
              <a:gd name="connsiteY1" fmla="*/ 0 h 283451"/>
              <a:gd name="connsiteX2" fmla="*/ 865672 w 865672"/>
              <a:gd name="connsiteY2" fmla="*/ 283451 h 283451"/>
              <a:gd name="connsiteX3" fmla="*/ 0 w 865672"/>
              <a:gd name="connsiteY3" fmla="*/ 283451 h 283451"/>
              <a:gd name="connsiteX0" fmla="*/ 0 w 869482"/>
              <a:gd name="connsiteY0" fmla="*/ 231798 h 283451"/>
              <a:gd name="connsiteX1" fmla="*/ 300990 w 869482"/>
              <a:gd name="connsiteY1" fmla="*/ 0 h 283451"/>
              <a:gd name="connsiteX2" fmla="*/ 869482 w 869482"/>
              <a:gd name="connsiteY2" fmla="*/ 283451 h 283451"/>
              <a:gd name="connsiteX3" fmla="*/ 0 w 869482"/>
              <a:gd name="connsiteY3" fmla="*/ 231798 h 283451"/>
              <a:gd name="connsiteX0" fmla="*/ 0 w 869482"/>
              <a:gd name="connsiteY0" fmla="*/ 126926 h 178579"/>
              <a:gd name="connsiteX1" fmla="*/ 272415 w 869482"/>
              <a:gd name="connsiteY1" fmla="*/ 0 h 178579"/>
              <a:gd name="connsiteX2" fmla="*/ 869482 w 869482"/>
              <a:gd name="connsiteY2" fmla="*/ 178579 h 178579"/>
              <a:gd name="connsiteX3" fmla="*/ 0 w 869482"/>
              <a:gd name="connsiteY3" fmla="*/ 126926 h 178579"/>
              <a:gd name="connsiteX0" fmla="*/ 0 w 1000927"/>
              <a:gd name="connsiteY0" fmla="*/ 126926 h 164492"/>
              <a:gd name="connsiteX1" fmla="*/ 272415 w 1000927"/>
              <a:gd name="connsiteY1" fmla="*/ 0 h 164492"/>
              <a:gd name="connsiteX2" fmla="*/ 1000927 w 1000927"/>
              <a:gd name="connsiteY2" fmla="*/ 164492 h 164492"/>
              <a:gd name="connsiteX3" fmla="*/ 0 w 1000927"/>
              <a:gd name="connsiteY3" fmla="*/ 126926 h 164492"/>
              <a:gd name="connsiteX0" fmla="*/ 0 w 976162"/>
              <a:gd name="connsiteY0" fmla="*/ 126926 h 220841"/>
              <a:gd name="connsiteX1" fmla="*/ 272415 w 976162"/>
              <a:gd name="connsiteY1" fmla="*/ 0 h 220841"/>
              <a:gd name="connsiteX2" fmla="*/ 976162 w 976162"/>
              <a:gd name="connsiteY2" fmla="*/ 220841 h 220841"/>
              <a:gd name="connsiteX3" fmla="*/ 0 w 976162"/>
              <a:gd name="connsiteY3" fmla="*/ 126926 h 220841"/>
              <a:gd name="connsiteX0" fmla="*/ 0 w 976162"/>
              <a:gd name="connsiteY0" fmla="*/ 43968 h 137883"/>
              <a:gd name="connsiteX1" fmla="*/ 857250 w 976162"/>
              <a:gd name="connsiteY1" fmla="*/ 0 h 137883"/>
              <a:gd name="connsiteX2" fmla="*/ 976162 w 976162"/>
              <a:gd name="connsiteY2" fmla="*/ 137883 h 137883"/>
              <a:gd name="connsiteX3" fmla="*/ 0 w 976162"/>
              <a:gd name="connsiteY3" fmla="*/ 43968 h 137883"/>
              <a:gd name="connsiteX0" fmla="*/ 0 w 861862"/>
              <a:gd name="connsiteY0" fmla="*/ 10576 h 137883"/>
              <a:gd name="connsiteX1" fmla="*/ 742950 w 861862"/>
              <a:gd name="connsiteY1" fmla="*/ 0 h 137883"/>
              <a:gd name="connsiteX2" fmla="*/ 861862 w 861862"/>
              <a:gd name="connsiteY2" fmla="*/ 137883 h 137883"/>
              <a:gd name="connsiteX3" fmla="*/ 0 w 861862"/>
              <a:gd name="connsiteY3" fmla="*/ 10576 h 137883"/>
              <a:gd name="connsiteX0" fmla="*/ 0 w 966002"/>
              <a:gd name="connsiteY0" fmla="*/ 46055 h 137883"/>
              <a:gd name="connsiteX1" fmla="*/ 847090 w 966002"/>
              <a:gd name="connsiteY1" fmla="*/ 0 h 137883"/>
              <a:gd name="connsiteX2" fmla="*/ 966002 w 966002"/>
              <a:gd name="connsiteY2" fmla="*/ 137883 h 137883"/>
              <a:gd name="connsiteX3" fmla="*/ 0 w 966002"/>
              <a:gd name="connsiteY3" fmla="*/ 46055 h 1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002" h="137883">
                <a:moveTo>
                  <a:pt x="0" y="46055"/>
                </a:moveTo>
                <a:lnTo>
                  <a:pt x="847090" y="0"/>
                </a:lnTo>
                <a:lnTo>
                  <a:pt x="966002" y="137883"/>
                </a:lnTo>
                <a:lnTo>
                  <a:pt x="0" y="46055"/>
                </a:lnTo>
                <a:close/>
              </a:path>
            </a:pathLst>
          </a:custGeom>
          <a:gradFill flip="none" rotWithShape="1">
            <a:gsLst>
              <a:gs pos="50000">
                <a:schemeClr val="tx1">
                  <a:lumMod val="50000"/>
                  <a:lumOff val="50000"/>
                  <a:alpha val="10000"/>
                </a:schemeClr>
              </a:gs>
              <a:gs pos="29000">
                <a:schemeClr val="tx1">
                  <a:lumMod val="50000"/>
                  <a:lumOff val="50000"/>
                  <a:alpha val="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sp>
        <p:nvSpPr>
          <p:cNvPr id="104" name="Freeform 6">
            <a:extLst>
              <a:ext uri="{FF2B5EF4-FFF2-40B4-BE49-F238E27FC236}">
                <a16:creationId xmlns:a16="http://schemas.microsoft.com/office/drawing/2014/main" id="{45A7F579-ED3F-4C97-B69A-D1D738D11A1D}"/>
              </a:ext>
            </a:extLst>
          </p:cNvPr>
          <p:cNvSpPr>
            <a:spLocks/>
          </p:cNvSpPr>
          <p:nvPr/>
        </p:nvSpPr>
        <p:spPr bwMode="auto">
          <a:xfrm>
            <a:off x="323040" y="5343067"/>
            <a:ext cx="1098577" cy="246307"/>
          </a:xfrm>
          <a:prstGeom prst="rect">
            <a:avLst/>
          </a:prstGeom>
          <a:solidFill>
            <a:srgbClr val="EF3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spc="-43"/>
          </a:p>
        </p:txBody>
      </p:sp>
      <p:sp>
        <p:nvSpPr>
          <p:cNvPr id="105" name="Freeform 5">
            <a:extLst>
              <a:ext uri="{FF2B5EF4-FFF2-40B4-BE49-F238E27FC236}">
                <a16:creationId xmlns:a16="http://schemas.microsoft.com/office/drawing/2014/main" id="{AA308FFA-42F9-49A5-BAE1-A0254CA77E3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09109" y="5370884"/>
            <a:ext cx="208835" cy="190674"/>
          </a:xfrm>
          <a:custGeom>
            <a:avLst/>
            <a:gdLst>
              <a:gd name="T0" fmla="*/ 1330 w 2150"/>
              <a:gd name="T1" fmla="*/ 2023 h 2240"/>
              <a:gd name="T2" fmla="*/ 1226 w 2150"/>
              <a:gd name="T3" fmla="*/ 2185 h 2240"/>
              <a:gd name="T4" fmla="*/ 995 w 2150"/>
              <a:gd name="T5" fmla="*/ 2240 h 2240"/>
              <a:gd name="T6" fmla="*/ 908 w 2150"/>
              <a:gd name="T7" fmla="*/ 2126 h 2240"/>
              <a:gd name="T8" fmla="*/ 819 w 2150"/>
              <a:gd name="T9" fmla="*/ 1957 h 2240"/>
              <a:gd name="T10" fmla="*/ 1267 w 2150"/>
              <a:gd name="T11" fmla="*/ 1894 h 2240"/>
              <a:gd name="T12" fmla="*/ 1627 w 2150"/>
              <a:gd name="T13" fmla="*/ 1075 h 2240"/>
              <a:gd name="T14" fmla="*/ 1336 w 2150"/>
              <a:gd name="T15" fmla="*/ 1733 h 2240"/>
              <a:gd name="T16" fmla="*/ 904 w 2150"/>
              <a:gd name="T17" fmla="*/ 1810 h 2240"/>
              <a:gd name="T18" fmla="*/ 677 w 2150"/>
              <a:gd name="T19" fmla="*/ 1458 h 2240"/>
              <a:gd name="T20" fmla="*/ 1071 w 2150"/>
              <a:gd name="T21" fmla="*/ 524 h 2240"/>
              <a:gd name="T22" fmla="*/ 1137 w 2150"/>
              <a:gd name="T23" fmla="*/ 741 h 2240"/>
              <a:gd name="T24" fmla="*/ 677 w 2150"/>
              <a:gd name="T25" fmla="*/ 1077 h 2240"/>
              <a:gd name="T26" fmla="*/ 801 w 2150"/>
              <a:gd name="T27" fmla="*/ 1077 h 2240"/>
              <a:gd name="T28" fmla="*/ 1137 w 2150"/>
              <a:gd name="T29" fmla="*/ 741 h 2240"/>
              <a:gd name="T30" fmla="*/ 1137 w 2150"/>
              <a:gd name="T31" fmla="*/ 280 h 2240"/>
              <a:gd name="T32" fmla="*/ 1075 w 2150"/>
              <a:gd name="T33" fmla="*/ 0 h 2240"/>
              <a:gd name="T34" fmla="*/ 1013 w 2150"/>
              <a:gd name="T35" fmla="*/ 280 h 2240"/>
              <a:gd name="T36" fmla="*/ 343 w 2150"/>
              <a:gd name="T37" fmla="*/ 1075 h 2240"/>
              <a:gd name="T38" fmla="*/ 62 w 2150"/>
              <a:gd name="T39" fmla="*/ 1013 h 2240"/>
              <a:gd name="T40" fmla="*/ 62 w 2150"/>
              <a:gd name="T41" fmla="*/ 1137 h 2240"/>
              <a:gd name="T42" fmla="*/ 343 w 2150"/>
              <a:gd name="T43" fmla="*/ 1075 h 2240"/>
              <a:gd name="T44" fmla="*/ 1870 w 2150"/>
              <a:gd name="T45" fmla="*/ 1013 h 2240"/>
              <a:gd name="T46" fmla="*/ 1870 w 2150"/>
              <a:gd name="T47" fmla="*/ 1137 h 2240"/>
              <a:gd name="T48" fmla="*/ 2150 w 2150"/>
              <a:gd name="T49" fmla="*/ 1075 h 2240"/>
              <a:gd name="T50" fmla="*/ 469 w 2150"/>
              <a:gd name="T51" fmla="*/ 1593 h 2240"/>
              <a:gd name="T52" fmla="*/ 315 w 2150"/>
              <a:gd name="T53" fmla="*/ 1835 h 2240"/>
              <a:gd name="T54" fmla="*/ 403 w 2150"/>
              <a:gd name="T55" fmla="*/ 1835 h 2240"/>
              <a:gd name="T56" fmla="*/ 557 w 2150"/>
              <a:gd name="T57" fmla="*/ 1593 h 2240"/>
              <a:gd name="T58" fmla="*/ 1637 w 2150"/>
              <a:gd name="T59" fmla="*/ 575 h 2240"/>
              <a:gd name="T60" fmla="*/ 1835 w 2150"/>
              <a:gd name="T61" fmla="*/ 403 h 2240"/>
              <a:gd name="T62" fmla="*/ 1747 w 2150"/>
              <a:gd name="T63" fmla="*/ 315 h 2240"/>
              <a:gd name="T64" fmla="*/ 1593 w 2150"/>
              <a:gd name="T65" fmla="*/ 557 h 2240"/>
              <a:gd name="T66" fmla="*/ 469 w 2150"/>
              <a:gd name="T67" fmla="*/ 557 h 2240"/>
              <a:gd name="T68" fmla="*/ 557 w 2150"/>
              <a:gd name="T69" fmla="*/ 557 h 2240"/>
              <a:gd name="T70" fmla="*/ 403 w 2150"/>
              <a:gd name="T71" fmla="*/ 314 h 2240"/>
              <a:gd name="T72" fmla="*/ 315 w 2150"/>
              <a:gd name="T73" fmla="*/ 402 h 2240"/>
              <a:gd name="T74" fmla="*/ 1681 w 2150"/>
              <a:gd name="T75" fmla="*/ 1593 h 2240"/>
              <a:gd name="T76" fmla="*/ 1593 w 2150"/>
              <a:gd name="T77" fmla="*/ 1681 h 2240"/>
              <a:gd name="T78" fmla="*/ 1791 w 2150"/>
              <a:gd name="T79" fmla="*/ 1853 h 2240"/>
              <a:gd name="T80" fmla="*/ 1835 w 2150"/>
              <a:gd name="T81" fmla="*/ 1747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50" h="2240">
                <a:moveTo>
                  <a:pt x="1330" y="1957"/>
                </a:moveTo>
                <a:cubicBezTo>
                  <a:pt x="1330" y="2023"/>
                  <a:pt x="1330" y="2023"/>
                  <a:pt x="1330" y="2023"/>
                </a:cubicBezTo>
                <a:cubicBezTo>
                  <a:pt x="1330" y="2075"/>
                  <a:pt x="1292" y="2118"/>
                  <a:pt x="1242" y="2126"/>
                </a:cubicBezTo>
                <a:cubicBezTo>
                  <a:pt x="1226" y="2185"/>
                  <a:pt x="1226" y="2185"/>
                  <a:pt x="1226" y="2185"/>
                </a:cubicBezTo>
                <a:cubicBezTo>
                  <a:pt x="1217" y="2217"/>
                  <a:pt x="1188" y="2240"/>
                  <a:pt x="1155" y="2240"/>
                </a:cubicBezTo>
                <a:cubicBezTo>
                  <a:pt x="995" y="2240"/>
                  <a:pt x="995" y="2240"/>
                  <a:pt x="995" y="2240"/>
                </a:cubicBezTo>
                <a:cubicBezTo>
                  <a:pt x="961" y="2240"/>
                  <a:pt x="932" y="2217"/>
                  <a:pt x="923" y="2185"/>
                </a:cubicBezTo>
                <a:cubicBezTo>
                  <a:pt x="908" y="2126"/>
                  <a:pt x="908" y="2126"/>
                  <a:pt x="908" y="2126"/>
                </a:cubicBezTo>
                <a:cubicBezTo>
                  <a:pt x="857" y="2118"/>
                  <a:pt x="819" y="2075"/>
                  <a:pt x="819" y="2022"/>
                </a:cubicBezTo>
                <a:cubicBezTo>
                  <a:pt x="819" y="1957"/>
                  <a:pt x="819" y="1957"/>
                  <a:pt x="819" y="1957"/>
                </a:cubicBezTo>
                <a:cubicBezTo>
                  <a:pt x="819" y="1922"/>
                  <a:pt x="847" y="1894"/>
                  <a:pt x="882" y="1894"/>
                </a:cubicBezTo>
                <a:cubicBezTo>
                  <a:pt x="1267" y="1894"/>
                  <a:pt x="1267" y="1894"/>
                  <a:pt x="1267" y="1894"/>
                </a:cubicBezTo>
                <a:cubicBezTo>
                  <a:pt x="1302" y="1894"/>
                  <a:pt x="1330" y="1922"/>
                  <a:pt x="1330" y="1957"/>
                </a:cubicBezTo>
                <a:close/>
                <a:moveTo>
                  <a:pt x="1627" y="1075"/>
                </a:moveTo>
                <a:cubicBezTo>
                  <a:pt x="1627" y="1224"/>
                  <a:pt x="1568" y="1359"/>
                  <a:pt x="1472" y="1458"/>
                </a:cubicBezTo>
                <a:cubicBezTo>
                  <a:pt x="1399" y="1534"/>
                  <a:pt x="1352" y="1630"/>
                  <a:pt x="1336" y="1733"/>
                </a:cubicBezTo>
                <a:cubicBezTo>
                  <a:pt x="1329" y="1777"/>
                  <a:pt x="1291" y="1810"/>
                  <a:pt x="1246" y="1810"/>
                </a:cubicBezTo>
                <a:cubicBezTo>
                  <a:pt x="904" y="1810"/>
                  <a:pt x="904" y="1810"/>
                  <a:pt x="904" y="1810"/>
                </a:cubicBezTo>
                <a:cubicBezTo>
                  <a:pt x="859" y="1810"/>
                  <a:pt x="820" y="1778"/>
                  <a:pt x="814" y="1733"/>
                </a:cubicBezTo>
                <a:cubicBezTo>
                  <a:pt x="798" y="1631"/>
                  <a:pt x="750" y="1533"/>
                  <a:pt x="677" y="1458"/>
                </a:cubicBezTo>
                <a:cubicBezTo>
                  <a:pt x="583" y="1360"/>
                  <a:pt x="525" y="1227"/>
                  <a:pt x="523" y="1081"/>
                </a:cubicBezTo>
                <a:cubicBezTo>
                  <a:pt x="520" y="774"/>
                  <a:pt x="764" y="526"/>
                  <a:pt x="1071" y="524"/>
                </a:cubicBezTo>
                <a:cubicBezTo>
                  <a:pt x="1378" y="521"/>
                  <a:pt x="1627" y="769"/>
                  <a:pt x="1627" y="1075"/>
                </a:cubicBezTo>
                <a:close/>
                <a:moveTo>
                  <a:pt x="1137" y="741"/>
                </a:moveTo>
                <a:cubicBezTo>
                  <a:pt x="1137" y="707"/>
                  <a:pt x="1110" y="679"/>
                  <a:pt x="1075" y="679"/>
                </a:cubicBezTo>
                <a:cubicBezTo>
                  <a:pt x="856" y="679"/>
                  <a:pt x="677" y="857"/>
                  <a:pt x="677" y="1077"/>
                </a:cubicBezTo>
                <a:cubicBezTo>
                  <a:pt x="677" y="1111"/>
                  <a:pt x="704" y="1139"/>
                  <a:pt x="739" y="1139"/>
                </a:cubicBezTo>
                <a:cubicBezTo>
                  <a:pt x="773" y="1139"/>
                  <a:pt x="801" y="1112"/>
                  <a:pt x="801" y="1077"/>
                </a:cubicBezTo>
                <a:cubicBezTo>
                  <a:pt x="801" y="926"/>
                  <a:pt x="924" y="803"/>
                  <a:pt x="1075" y="803"/>
                </a:cubicBezTo>
                <a:cubicBezTo>
                  <a:pt x="1110" y="803"/>
                  <a:pt x="1137" y="776"/>
                  <a:pt x="1137" y="741"/>
                </a:cubicBezTo>
                <a:close/>
                <a:moveTo>
                  <a:pt x="1075" y="342"/>
                </a:moveTo>
                <a:cubicBezTo>
                  <a:pt x="1109" y="342"/>
                  <a:pt x="1137" y="315"/>
                  <a:pt x="1137" y="280"/>
                </a:cubicBezTo>
                <a:cubicBezTo>
                  <a:pt x="1137" y="62"/>
                  <a:pt x="1137" y="62"/>
                  <a:pt x="1137" y="62"/>
                </a:cubicBezTo>
                <a:cubicBezTo>
                  <a:pt x="1137" y="28"/>
                  <a:pt x="1110" y="0"/>
                  <a:pt x="1075" y="0"/>
                </a:cubicBezTo>
                <a:cubicBezTo>
                  <a:pt x="1040" y="0"/>
                  <a:pt x="1013" y="28"/>
                  <a:pt x="1013" y="62"/>
                </a:cubicBezTo>
                <a:cubicBezTo>
                  <a:pt x="1013" y="280"/>
                  <a:pt x="1013" y="280"/>
                  <a:pt x="1013" y="280"/>
                </a:cubicBezTo>
                <a:cubicBezTo>
                  <a:pt x="1013" y="315"/>
                  <a:pt x="1041" y="342"/>
                  <a:pt x="1075" y="342"/>
                </a:cubicBezTo>
                <a:close/>
                <a:moveTo>
                  <a:pt x="343" y="1075"/>
                </a:moveTo>
                <a:cubicBezTo>
                  <a:pt x="343" y="1041"/>
                  <a:pt x="315" y="1013"/>
                  <a:pt x="280" y="1013"/>
                </a:cubicBezTo>
                <a:cubicBezTo>
                  <a:pt x="62" y="1013"/>
                  <a:pt x="62" y="1013"/>
                  <a:pt x="62" y="1013"/>
                </a:cubicBezTo>
                <a:cubicBezTo>
                  <a:pt x="28" y="1013"/>
                  <a:pt x="0" y="1040"/>
                  <a:pt x="0" y="1075"/>
                </a:cubicBezTo>
                <a:cubicBezTo>
                  <a:pt x="0" y="1109"/>
                  <a:pt x="28" y="1137"/>
                  <a:pt x="62" y="1137"/>
                </a:cubicBezTo>
                <a:cubicBezTo>
                  <a:pt x="280" y="1137"/>
                  <a:pt x="280" y="1137"/>
                  <a:pt x="280" y="1137"/>
                </a:cubicBezTo>
                <a:cubicBezTo>
                  <a:pt x="315" y="1137"/>
                  <a:pt x="343" y="1109"/>
                  <a:pt x="343" y="1075"/>
                </a:cubicBezTo>
                <a:close/>
                <a:moveTo>
                  <a:pt x="2088" y="1013"/>
                </a:moveTo>
                <a:cubicBezTo>
                  <a:pt x="1870" y="1013"/>
                  <a:pt x="1870" y="1013"/>
                  <a:pt x="1870" y="1013"/>
                </a:cubicBezTo>
                <a:cubicBezTo>
                  <a:pt x="1835" y="1013"/>
                  <a:pt x="1807" y="1040"/>
                  <a:pt x="1807" y="1075"/>
                </a:cubicBezTo>
                <a:cubicBezTo>
                  <a:pt x="1807" y="1109"/>
                  <a:pt x="1835" y="1137"/>
                  <a:pt x="1870" y="1137"/>
                </a:cubicBezTo>
                <a:cubicBezTo>
                  <a:pt x="2088" y="1137"/>
                  <a:pt x="2088" y="1137"/>
                  <a:pt x="2088" y="1137"/>
                </a:cubicBezTo>
                <a:cubicBezTo>
                  <a:pt x="2122" y="1137"/>
                  <a:pt x="2150" y="1109"/>
                  <a:pt x="2150" y="1075"/>
                </a:cubicBezTo>
                <a:cubicBezTo>
                  <a:pt x="2150" y="1041"/>
                  <a:pt x="2122" y="1013"/>
                  <a:pt x="2088" y="1013"/>
                </a:cubicBezTo>
                <a:close/>
                <a:moveTo>
                  <a:pt x="469" y="1593"/>
                </a:moveTo>
                <a:cubicBezTo>
                  <a:pt x="315" y="1747"/>
                  <a:pt x="315" y="1747"/>
                  <a:pt x="315" y="1747"/>
                </a:cubicBezTo>
                <a:cubicBezTo>
                  <a:pt x="291" y="1772"/>
                  <a:pt x="291" y="1811"/>
                  <a:pt x="315" y="1835"/>
                </a:cubicBezTo>
                <a:cubicBezTo>
                  <a:pt x="327" y="1847"/>
                  <a:pt x="343" y="1853"/>
                  <a:pt x="359" y="1853"/>
                </a:cubicBezTo>
                <a:cubicBezTo>
                  <a:pt x="374" y="1853"/>
                  <a:pt x="391" y="1847"/>
                  <a:pt x="403" y="1835"/>
                </a:cubicBezTo>
                <a:cubicBezTo>
                  <a:pt x="557" y="1681"/>
                  <a:pt x="557" y="1681"/>
                  <a:pt x="557" y="1681"/>
                </a:cubicBezTo>
                <a:cubicBezTo>
                  <a:pt x="581" y="1656"/>
                  <a:pt x="581" y="1617"/>
                  <a:pt x="557" y="1593"/>
                </a:cubicBezTo>
                <a:cubicBezTo>
                  <a:pt x="533" y="1568"/>
                  <a:pt x="493" y="1568"/>
                  <a:pt x="469" y="1593"/>
                </a:cubicBezTo>
                <a:close/>
                <a:moveTo>
                  <a:pt x="1637" y="575"/>
                </a:moveTo>
                <a:cubicBezTo>
                  <a:pt x="1653" y="575"/>
                  <a:pt x="1669" y="569"/>
                  <a:pt x="1681" y="557"/>
                </a:cubicBezTo>
                <a:cubicBezTo>
                  <a:pt x="1835" y="403"/>
                  <a:pt x="1835" y="403"/>
                  <a:pt x="1835" y="403"/>
                </a:cubicBezTo>
                <a:cubicBezTo>
                  <a:pt x="1859" y="378"/>
                  <a:pt x="1859" y="339"/>
                  <a:pt x="1835" y="315"/>
                </a:cubicBezTo>
                <a:cubicBezTo>
                  <a:pt x="1811" y="290"/>
                  <a:pt x="1771" y="290"/>
                  <a:pt x="1747" y="315"/>
                </a:cubicBezTo>
                <a:cubicBezTo>
                  <a:pt x="1593" y="469"/>
                  <a:pt x="1593" y="469"/>
                  <a:pt x="1593" y="469"/>
                </a:cubicBezTo>
                <a:cubicBezTo>
                  <a:pt x="1568" y="494"/>
                  <a:pt x="1568" y="533"/>
                  <a:pt x="1593" y="557"/>
                </a:cubicBezTo>
                <a:cubicBezTo>
                  <a:pt x="1605" y="569"/>
                  <a:pt x="1621" y="575"/>
                  <a:pt x="1637" y="575"/>
                </a:cubicBezTo>
                <a:close/>
                <a:moveTo>
                  <a:pt x="469" y="557"/>
                </a:moveTo>
                <a:cubicBezTo>
                  <a:pt x="481" y="569"/>
                  <a:pt x="497" y="575"/>
                  <a:pt x="513" y="575"/>
                </a:cubicBezTo>
                <a:cubicBezTo>
                  <a:pt x="529" y="575"/>
                  <a:pt x="545" y="569"/>
                  <a:pt x="557" y="557"/>
                </a:cubicBezTo>
                <a:cubicBezTo>
                  <a:pt x="581" y="532"/>
                  <a:pt x="581" y="493"/>
                  <a:pt x="557" y="469"/>
                </a:cubicBezTo>
                <a:cubicBezTo>
                  <a:pt x="403" y="314"/>
                  <a:pt x="403" y="314"/>
                  <a:pt x="403" y="314"/>
                </a:cubicBezTo>
                <a:cubicBezTo>
                  <a:pt x="378" y="290"/>
                  <a:pt x="339" y="290"/>
                  <a:pt x="315" y="314"/>
                </a:cubicBezTo>
                <a:cubicBezTo>
                  <a:pt x="290" y="339"/>
                  <a:pt x="290" y="378"/>
                  <a:pt x="315" y="402"/>
                </a:cubicBezTo>
                <a:lnTo>
                  <a:pt x="469" y="557"/>
                </a:lnTo>
                <a:close/>
                <a:moveTo>
                  <a:pt x="1681" y="1593"/>
                </a:moveTo>
                <a:cubicBezTo>
                  <a:pt x="1656" y="1568"/>
                  <a:pt x="1617" y="1568"/>
                  <a:pt x="1593" y="1593"/>
                </a:cubicBezTo>
                <a:cubicBezTo>
                  <a:pt x="1568" y="1617"/>
                  <a:pt x="1568" y="1656"/>
                  <a:pt x="1593" y="1681"/>
                </a:cubicBezTo>
                <a:cubicBezTo>
                  <a:pt x="1747" y="1835"/>
                  <a:pt x="1747" y="1835"/>
                  <a:pt x="1747" y="1835"/>
                </a:cubicBezTo>
                <a:cubicBezTo>
                  <a:pt x="1759" y="1847"/>
                  <a:pt x="1775" y="1853"/>
                  <a:pt x="1791" y="1853"/>
                </a:cubicBezTo>
                <a:cubicBezTo>
                  <a:pt x="1806" y="1853"/>
                  <a:pt x="1823" y="1847"/>
                  <a:pt x="1835" y="1835"/>
                </a:cubicBezTo>
                <a:cubicBezTo>
                  <a:pt x="1859" y="1811"/>
                  <a:pt x="1859" y="1772"/>
                  <a:pt x="1835" y="1747"/>
                </a:cubicBezTo>
                <a:lnTo>
                  <a:pt x="1681" y="15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8203" tIns="39101" rIns="78203" bIns="39101" numCol="1" anchor="t" anchorCtr="0" compatLnSpc="1">
            <a:prstTxWarp prst="textNoShape">
              <a:avLst/>
            </a:prstTxWarp>
          </a:bodyPr>
          <a:lstStyle/>
          <a:p>
            <a:endParaRPr lang="ko-KR" altLang="en-US" sz="1539" dirty="0"/>
          </a:p>
        </p:txBody>
      </p:sp>
      <p:cxnSp>
        <p:nvCxnSpPr>
          <p:cNvPr id="106" name="직선 연결선 105"/>
          <p:cNvCxnSpPr/>
          <p:nvPr/>
        </p:nvCxnSpPr>
        <p:spPr>
          <a:xfrm flipV="1">
            <a:off x="310617" y="5466221"/>
            <a:ext cx="15394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그룹 106"/>
          <p:cNvGrpSpPr/>
          <p:nvPr/>
        </p:nvGrpSpPr>
        <p:grpSpPr>
          <a:xfrm>
            <a:off x="1273580" y="5343067"/>
            <a:ext cx="277961" cy="246307"/>
            <a:chOff x="2051645" y="2105578"/>
            <a:chExt cx="325012" cy="288000"/>
          </a:xfrm>
        </p:grpSpPr>
        <p:sp>
          <p:nvSpPr>
            <p:cNvPr id="108" name="Freeform 6">
              <a:extLst>
                <a:ext uri="{FF2B5EF4-FFF2-40B4-BE49-F238E27FC236}">
                  <a16:creationId xmlns:a16="http://schemas.microsoft.com/office/drawing/2014/main" id="{45A7F579-ED3F-4C97-B69A-D1D738D11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1645" y="2105578"/>
              <a:ext cx="325012" cy="288000"/>
            </a:xfrm>
            <a:custGeom>
              <a:avLst/>
              <a:gdLst>
                <a:gd name="T0" fmla="*/ 347 w 1186"/>
                <a:gd name="T1" fmla="*/ 1049 h 1049"/>
                <a:gd name="T2" fmla="*/ 262 w 1186"/>
                <a:gd name="T3" fmla="*/ 1000 h 1049"/>
                <a:gd name="T4" fmla="*/ 16 w 1186"/>
                <a:gd name="T5" fmla="*/ 574 h 1049"/>
                <a:gd name="T6" fmla="*/ 16 w 1186"/>
                <a:gd name="T7" fmla="*/ 476 h 1049"/>
                <a:gd name="T8" fmla="*/ 262 w 1186"/>
                <a:gd name="T9" fmla="*/ 49 h 1049"/>
                <a:gd name="T10" fmla="*/ 347 w 1186"/>
                <a:gd name="T11" fmla="*/ 0 h 1049"/>
                <a:gd name="T12" fmla="*/ 839 w 1186"/>
                <a:gd name="T13" fmla="*/ 0 h 1049"/>
                <a:gd name="T14" fmla="*/ 924 w 1186"/>
                <a:gd name="T15" fmla="*/ 49 h 1049"/>
                <a:gd name="T16" fmla="*/ 1171 w 1186"/>
                <a:gd name="T17" fmla="*/ 476 h 1049"/>
                <a:gd name="T18" fmla="*/ 1171 w 1186"/>
                <a:gd name="T19" fmla="*/ 574 h 1049"/>
                <a:gd name="T20" fmla="*/ 924 w 1186"/>
                <a:gd name="T21" fmla="*/ 1000 h 1049"/>
                <a:gd name="T22" fmla="*/ 839 w 1186"/>
                <a:gd name="T23" fmla="*/ 1049 h 1049"/>
                <a:gd name="T24" fmla="*/ 347 w 1186"/>
                <a:gd name="T25" fmla="*/ 1049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6" h="1049">
                  <a:moveTo>
                    <a:pt x="347" y="1049"/>
                  </a:moveTo>
                  <a:cubicBezTo>
                    <a:pt x="316" y="1049"/>
                    <a:pt x="278" y="1027"/>
                    <a:pt x="262" y="1000"/>
                  </a:cubicBezTo>
                  <a:cubicBezTo>
                    <a:pt x="16" y="574"/>
                    <a:pt x="16" y="574"/>
                    <a:pt x="16" y="574"/>
                  </a:cubicBezTo>
                  <a:cubicBezTo>
                    <a:pt x="0" y="547"/>
                    <a:pt x="0" y="503"/>
                    <a:pt x="16" y="476"/>
                  </a:cubicBezTo>
                  <a:cubicBezTo>
                    <a:pt x="262" y="49"/>
                    <a:pt x="262" y="49"/>
                    <a:pt x="262" y="49"/>
                  </a:cubicBezTo>
                  <a:cubicBezTo>
                    <a:pt x="278" y="22"/>
                    <a:pt x="316" y="0"/>
                    <a:pt x="347" y="0"/>
                  </a:cubicBezTo>
                  <a:cubicBezTo>
                    <a:pt x="839" y="0"/>
                    <a:pt x="839" y="0"/>
                    <a:pt x="839" y="0"/>
                  </a:cubicBezTo>
                  <a:cubicBezTo>
                    <a:pt x="871" y="0"/>
                    <a:pt x="909" y="22"/>
                    <a:pt x="924" y="49"/>
                  </a:cubicBezTo>
                  <a:cubicBezTo>
                    <a:pt x="1171" y="476"/>
                    <a:pt x="1171" y="476"/>
                    <a:pt x="1171" y="476"/>
                  </a:cubicBezTo>
                  <a:cubicBezTo>
                    <a:pt x="1186" y="503"/>
                    <a:pt x="1186" y="547"/>
                    <a:pt x="1171" y="574"/>
                  </a:cubicBezTo>
                  <a:cubicBezTo>
                    <a:pt x="924" y="1000"/>
                    <a:pt x="924" y="1000"/>
                    <a:pt x="924" y="1000"/>
                  </a:cubicBezTo>
                  <a:cubicBezTo>
                    <a:pt x="909" y="1027"/>
                    <a:pt x="871" y="1049"/>
                    <a:pt x="839" y="1049"/>
                  </a:cubicBezTo>
                  <a:lnTo>
                    <a:pt x="347" y="1049"/>
                  </a:lnTo>
                  <a:close/>
                </a:path>
              </a:pathLst>
            </a:custGeom>
            <a:solidFill>
              <a:srgbClr val="EF39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 spc="-43"/>
            </a:p>
          </p:txBody>
        </p:sp>
        <p:sp>
          <p:nvSpPr>
            <p:cNvPr id="109" name="이등변 삼각형 108"/>
            <p:cNvSpPr/>
            <p:nvPr/>
          </p:nvSpPr>
          <p:spPr>
            <a:xfrm rot="5400000">
              <a:off x="2279297" y="2231578"/>
              <a:ext cx="108000" cy="36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/>
            </a:p>
          </p:txBody>
        </p:sp>
      </p:grpSp>
      <p:sp>
        <p:nvSpPr>
          <p:cNvPr id="110" name="Rectangle 175"/>
          <p:cNvSpPr>
            <a:spLocks noChangeArrowheads="1"/>
          </p:cNvSpPr>
          <p:nvPr/>
        </p:nvSpPr>
        <p:spPr bwMode="gray">
          <a:xfrm>
            <a:off x="774995" y="5374112"/>
            <a:ext cx="886446" cy="18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913136" fontAlgn="base">
              <a:spcBef>
                <a:spcPct val="0"/>
              </a:spcBef>
              <a:defRPr/>
            </a:pPr>
            <a:r>
              <a:rPr kumimoji="1" lang="en-US" altLang="ko-KR" sz="1197" spc="-43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Key-point</a:t>
            </a:r>
          </a:p>
        </p:txBody>
      </p:sp>
      <p:pic>
        <p:nvPicPr>
          <p:cNvPr id="111" name="Picture 4" descr="C:\Users\most_SKB\Desktop\손정수\셔터스톡\회사생활\회사생활_1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69405" y="5509334"/>
            <a:ext cx="752277" cy="66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2" name="그룹 121"/>
          <p:cNvGrpSpPr/>
          <p:nvPr/>
        </p:nvGrpSpPr>
        <p:grpSpPr>
          <a:xfrm>
            <a:off x="539552" y="5688657"/>
            <a:ext cx="7632848" cy="246221"/>
            <a:chOff x="606421" y="2982663"/>
            <a:chExt cx="8494995" cy="287898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E3450033-D6B9-4D20-8DEE-EB0ADA9930E0}"/>
                </a:ext>
              </a:extLst>
            </p:cNvPr>
            <p:cNvSpPr txBox="1"/>
            <p:nvPr/>
          </p:nvSpPr>
          <p:spPr>
            <a:xfrm>
              <a:off x="812672" y="2982663"/>
              <a:ext cx="8288744" cy="287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0">
              <a:spAutoFit/>
            </a:bodyPr>
            <a:lstStyle>
              <a:defPPr>
                <a:defRPr lang="ko-KR"/>
              </a:defPPr>
              <a:lvl1pPr marL="115888" indent="-115888" latinLnBrk="0">
                <a:lnSpc>
                  <a:spcPct val="10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§"/>
                <a:defRPr sz="130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marL="0" indent="0" defTabSz="390997"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50000"/>
                    <a:lumOff val="50000"/>
                  </a:prstClr>
                </a:buClr>
                <a:buNone/>
                <a:defRPr/>
              </a:pP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가상공간을 실제의 현장과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유사한 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규격으로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구축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,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 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현장감을 높여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rgbClr val="FF0000"/>
                  </a:solidFill>
                </a:rPr>
                <a:t>학습효과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를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증대</a:t>
              </a:r>
            </a:p>
          </p:txBody>
        </p:sp>
        <p:grpSp>
          <p:nvGrpSpPr>
            <p:cNvPr id="124" name="그룹 123">
              <a:extLst>
                <a:ext uri="{FF2B5EF4-FFF2-40B4-BE49-F238E27FC236}">
                  <a16:creationId xmlns:a16="http://schemas.microsoft.com/office/drawing/2014/main" id="{B6C0B9F6-69BB-47C4-8FE3-1043A79B56C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6421" y="3061359"/>
              <a:ext cx="144000" cy="130500"/>
              <a:chOff x="420439" y="3306961"/>
              <a:chExt cx="144016" cy="130514"/>
            </a:xfrm>
          </p:grpSpPr>
          <p:sp>
            <p:nvSpPr>
              <p:cNvPr id="125" name="Freeform 143">
                <a:extLst>
                  <a:ext uri="{FF2B5EF4-FFF2-40B4-BE49-F238E27FC236}">
                    <a16:creationId xmlns:a16="http://schemas.microsoft.com/office/drawing/2014/main" id="{17930C40-4FAD-4001-947B-97E3C214C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39" y="3310769"/>
                <a:ext cx="126706" cy="126706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32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6" name="Freeform 144">
                <a:extLst>
                  <a:ext uri="{FF2B5EF4-FFF2-40B4-BE49-F238E27FC236}">
                    <a16:creationId xmlns:a16="http://schemas.microsoft.com/office/drawing/2014/main" id="{40BA95F6-F2B2-42F8-A886-DFED620A4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42" y="3306961"/>
                <a:ext cx="117013" cy="97626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32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127" name="그룹 126"/>
          <p:cNvGrpSpPr/>
          <p:nvPr/>
        </p:nvGrpSpPr>
        <p:grpSpPr>
          <a:xfrm>
            <a:off x="539552" y="5991091"/>
            <a:ext cx="7632848" cy="246221"/>
            <a:chOff x="606421" y="2981982"/>
            <a:chExt cx="8494995" cy="287899"/>
          </a:xfrm>
        </p:grpSpPr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E3450033-D6B9-4D20-8DEE-EB0ADA9930E0}"/>
                </a:ext>
              </a:extLst>
            </p:cNvPr>
            <p:cNvSpPr txBox="1"/>
            <p:nvPr/>
          </p:nvSpPr>
          <p:spPr>
            <a:xfrm>
              <a:off x="812672" y="2981982"/>
              <a:ext cx="8288744" cy="287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0">
              <a:spAutoFit/>
            </a:bodyPr>
            <a:lstStyle>
              <a:defPPr>
                <a:defRPr lang="ko-KR"/>
              </a:defPPr>
              <a:lvl1pPr marL="115888" indent="-115888" latinLnBrk="0">
                <a:lnSpc>
                  <a:spcPct val="10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§"/>
                <a:defRPr sz="130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marL="0" indent="0" defTabSz="390997"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50000"/>
                    <a:lumOff val="50000"/>
                  </a:prstClr>
                </a:buClr>
                <a:buNone/>
                <a:defRPr/>
              </a:pPr>
              <a:r>
                <a:rPr lang="en-US" altLang="ko-KR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Contents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의 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사실감과 연출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을 위해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Interaction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시스템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및 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Aftereffect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rgbClr val="EF3914"/>
                      </a:gs>
                      <a:gs pos="100000">
                        <a:srgbClr val="EF3914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활용</a:t>
              </a:r>
              <a:r>
                <a:rPr lang="ko-KR" altLang="en-US" sz="1600" b="1" spc="-43" dirty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예정</a:t>
              </a:r>
              <a:endParaRPr lang="ko-KR" altLang="en-US" sz="1600" b="1" spc="-43" dirty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</a:endParaRPr>
            </a:p>
          </p:txBody>
        </p:sp>
        <p:grpSp>
          <p:nvGrpSpPr>
            <p:cNvPr id="129" name="그룹 128">
              <a:extLst>
                <a:ext uri="{FF2B5EF4-FFF2-40B4-BE49-F238E27FC236}">
                  <a16:creationId xmlns:a16="http://schemas.microsoft.com/office/drawing/2014/main" id="{B6C0B9F6-69BB-47C4-8FE3-1043A79B56C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6421" y="3061351"/>
              <a:ext cx="144000" cy="130503"/>
              <a:chOff x="420439" y="3306953"/>
              <a:chExt cx="144016" cy="130517"/>
            </a:xfrm>
          </p:grpSpPr>
          <p:sp>
            <p:nvSpPr>
              <p:cNvPr id="130" name="Freeform 143">
                <a:extLst>
                  <a:ext uri="{FF2B5EF4-FFF2-40B4-BE49-F238E27FC236}">
                    <a16:creationId xmlns:a16="http://schemas.microsoft.com/office/drawing/2014/main" id="{17930C40-4FAD-4001-947B-97E3C214C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39" y="3310764"/>
                <a:ext cx="126705" cy="126706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1" name="Freeform 144">
                <a:extLst>
                  <a:ext uri="{FF2B5EF4-FFF2-40B4-BE49-F238E27FC236}">
                    <a16:creationId xmlns:a16="http://schemas.microsoft.com/office/drawing/2014/main" id="{40BA95F6-F2B2-42F8-A886-DFED620A4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42" y="3306953"/>
                <a:ext cx="117013" cy="97626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112" name="텍스트 개체 틀 4">
            <a:extLst>
              <a:ext uri="{FF2B5EF4-FFF2-40B4-BE49-F238E27FC236}">
                <a16:creationId xmlns:a16="http://schemas.microsoft.com/office/drawing/2014/main" id="{D2ED5EEC-25F6-48CD-BEF3-329F2ED0F7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376" y="219328"/>
            <a:ext cx="616032" cy="523220"/>
          </a:xfrm>
        </p:spPr>
        <p:txBody>
          <a:bodyPr/>
          <a:lstStyle/>
          <a:p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3" name="텍스트 개체 틀 3">
            <a:extLst>
              <a:ext uri="{FF2B5EF4-FFF2-40B4-BE49-F238E27FC236}">
                <a16:creationId xmlns:a16="http://schemas.microsoft.com/office/drawing/2014/main" id="{9A878890-E6EF-4F1B-8242-0DCB846BB7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8730" y="250106"/>
            <a:ext cx="6257925" cy="461665"/>
          </a:xfrm>
        </p:spPr>
        <p:txBody>
          <a:bodyPr/>
          <a:lstStyle/>
          <a:p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개발내용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539552" y="6302535"/>
            <a:ext cx="7632848" cy="246221"/>
            <a:chOff x="606421" y="2981982"/>
            <a:chExt cx="8494995" cy="287899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3450033-D6B9-4D20-8DEE-EB0ADA9930E0}"/>
                </a:ext>
              </a:extLst>
            </p:cNvPr>
            <p:cNvSpPr txBox="1"/>
            <p:nvPr/>
          </p:nvSpPr>
          <p:spPr>
            <a:xfrm>
              <a:off x="812672" y="2981982"/>
              <a:ext cx="8288744" cy="287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0">
              <a:spAutoFit/>
            </a:bodyPr>
            <a:lstStyle>
              <a:defPPr>
                <a:defRPr lang="ko-KR"/>
              </a:defPPr>
              <a:lvl1pPr marL="115888" indent="-115888" latinLnBrk="0">
                <a:lnSpc>
                  <a:spcPct val="10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§"/>
                <a:defRPr sz="130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marL="0" indent="0" defTabSz="390997"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50000"/>
                    <a:lumOff val="50000"/>
                  </a:prstClr>
                </a:buClr>
                <a:buNone/>
                <a:defRPr/>
              </a:pP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사용자 흥미 유발 및 매출 촉진을 위한 세계관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/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스토리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/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캐릭터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/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</a:rPr>
                <a:t>퀘스트  등 개발</a:t>
              </a:r>
              <a:endParaRPr lang="ko-KR" altLang="en-US" sz="1600" b="1" spc="-43" dirty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</a:endParaRPr>
            </a:p>
          </p:txBody>
        </p: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B6C0B9F6-69BB-47C4-8FE3-1043A79B56C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6421" y="3061351"/>
              <a:ext cx="144000" cy="130503"/>
              <a:chOff x="420439" y="3306953"/>
              <a:chExt cx="144016" cy="130517"/>
            </a:xfrm>
          </p:grpSpPr>
          <p:sp>
            <p:nvSpPr>
              <p:cNvPr id="81" name="Freeform 143">
                <a:extLst>
                  <a:ext uri="{FF2B5EF4-FFF2-40B4-BE49-F238E27FC236}">
                    <a16:creationId xmlns:a16="http://schemas.microsoft.com/office/drawing/2014/main" id="{17930C40-4FAD-4001-947B-97E3C214C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39" y="3310764"/>
                <a:ext cx="126705" cy="126706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2" name="Freeform 144">
                <a:extLst>
                  <a:ext uri="{FF2B5EF4-FFF2-40B4-BE49-F238E27FC236}">
                    <a16:creationId xmlns:a16="http://schemas.microsoft.com/office/drawing/2014/main" id="{40BA95F6-F2B2-42F8-A886-DFED620A4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42" y="3306953"/>
                <a:ext cx="117013" cy="97626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114" name="슬라이드 번호 개체 틀 1">
            <a:extLst>
              <a:ext uri="{FF2B5EF4-FFF2-40B4-BE49-F238E27FC236}">
                <a16:creationId xmlns:a16="http://schemas.microsoft.com/office/drawing/2014/main" id="{B9CDBF8D-A23A-42FB-9184-5107C3FAB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8569" y="6448251"/>
            <a:ext cx="2057400" cy="365125"/>
          </a:xfrm>
        </p:spPr>
        <p:txBody>
          <a:bodyPr/>
          <a:lstStyle/>
          <a:p>
            <a:fld id="{54CC4C6E-D7B9-4AF0-81D1-51A67A0A28FE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/>
              <a:t>4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303" y="3385468"/>
            <a:ext cx="2004117" cy="98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2930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2ED5EEC-25F6-48CD-BEF3-329F2ED0F7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376" y="219328"/>
            <a:ext cx="616032" cy="523220"/>
          </a:xfrm>
        </p:spPr>
        <p:txBody>
          <a:bodyPr/>
          <a:lstStyle/>
          <a:p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A878890-E6EF-4F1B-8242-0DCB846BB7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8730" y="250106"/>
            <a:ext cx="6257925" cy="461665"/>
          </a:xfrm>
        </p:spPr>
        <p:txBody>
          <a:bodyPr/>
          <a:lstStyle/>
          <a:p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교육참여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321025A-A949-44F3-AC8E-55E6FF671F5C}"/>
              </a:ext>
            </a:extLst>
          </p:cNvPr>
          <p:cNvSpPr/>
          <p:nvPr/>
        </p:nvSpPr>
        <p:spPr>
          <a:xfrm>
            <a:off x="509096" y="990316"/>
            <a:ext cx="2662339" cy="511936"/>
          </a:xfrm>
          <a:prstGeom prst="rect">
            <a:avLst/>
          </a:prstGeom>
          <a:solidFill>
            <a:schemeClr val="accent4"/>
          </a:solidFill>
        </p:spPr>
        <p:txBody>
          <a:bodyPr wrap="none" lIns="72000" rIns="7200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94640" algn="ctr" fontAlgn="base">
              <a:spcBef>
                <a:spcPct val="0"/>
              </a:spcBef>
            </a:pPr>
            <a:r>
              <a:rPr lang="ko-KR" altLang="en-US" sz="16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 대상자</a:t>
            </a:r>
            <a:endParaRPr lang="ko-KR" altLang="en-US" sz="1600" b="1" kern="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189EC03-AF76-4413-B790-A10B61457431}"/>
              </a:ext>
            </a:extLst>
          </p:cNvPr>
          <p:cNvSpPr/>
          <p:nvPr/>
        </p:nvSpPr>
        <p:spPr>
          <a:xfrm>
            <a:off x="3228269" y="956628"/>
            <a:ext cx="5385807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6000" marR="0" indent="-216000" fontAlgn="base">
              <a:spcBef>
                <a:spcPct val="0"/>
              </a:spcBef>
              <a:spcAft>
                <a:spcPts val="600"/>
              </a:spcAft>
              <a:buClr>
                <a:schemeClr val="accent4"/>
              </a:buClr>
              <a:buFont typeface="Wingdings 2" panose="05020102010507070707" pitchFamily="18" charset="2"/>
              <a:buChar char=""/>
              <a:defRPr/>
            </a:pP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카지노 교육현장 </a:t>
            </a:r>
            <a:r>
              <a:rPr lang="ko-KR" altLang="en-US" sz="1400" b="1" kern="0" spc="-100" dirty="0" err="1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실무교육장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보유율 매우 낮음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약 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13%)</a:t>
            </a:r>
          </a:p>
          <a:p>
            <a:pPr marL="216000" marR="0" indent="-216000" fontAlgn="base">
              <a:spcBef>
                <a:spcPct val="0"/>
              </a:spcBef>
              <a:spcAft>
                <a:spcPts val="600"/>
              </a:spcAft>
              <a:buClr>
                <a:schemeClr val="accent4"/>
              </a:buClr>
              <a:buFont typeface="Wingdings 2" panose="05020102010507070707" pitchFamily="18" charset="2"/>
              <a:buChar char=""/>
              <a:defRPr/>
            </a:pP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구직자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종사자 포함 총 교육시장 규모 약 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</a:t>
            </a:r>
            <a:r>
              <a:rPr lang="en-US" altLang="ko-KR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09DD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천명</a:t>
            </a:r>
            <a:endParaRPr lang="en-US" altLang="ko-KR" sz="1400" b="1" kern="0" spc="-100" dirty="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009DD9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각 삼각형 20">
            <a:extLst>
              <a:ext uri="{FF2B5EF4-FFF2-40B4-BE49-F238E27FC236}">
                <a16:creationId xmlns:a16="http://schemas.microsoft.com/office/drawing/2014/main" id="{0C2502B9-8616-47E0-B589-209281FA02E7}"/>
              </a:ext>
            </a:extLst>
          </p:cNvPr>
          <p:cNvSpPr/>
          <p:nvPr/>
        </p:nvSpPr>
        <p:spPr>
          <a:xfrm rot="5400000">
            <a:off x="503382" y="986260"/>
            <a:ext cx="360893" cy="36089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4C76223-578E-42EE-A859-668A1C804739}"/>
              </a:ext>
            </a:extLst>
          </p:cNvPr>
          <p:cNvSpPr/>
          <p:nvPr/>
        </p:nvSpPr>
        <p:spPr>
          <a:xfrm>
            <a:off x="421555" y="692696"/>
            <a:ext cx="468398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latinLnBrk="1">
              <a:spcBef>
                <a:spcPts val="1000"/>
              </a:spcBef>
            </a:pPr>
            <a:r>
              <a:rPr lang="en-US" altLang="ko-KR" sz="4000" b="1" kern="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4000" b="1" kern="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323039" y="5708311"/>
            <a:ext cx="8497833" cy="83204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cxnSp>
        <p:nvCxnSpPr>
          <p:cNvPr id="111" name="직선 연결선 110"/>
          <p:cNvCxnSpPr/>
          <p:nvPr/>
        </p:nvCxnSpPr>
        <p:spPr>
          <a:xfrm>
            <a:off x="323039" y="5466221"/>
            <a:ext cx="8497604" cy="0"/>
          </a:xfrm>
          <a:prstGeom prst="line">
            <a:avLst/>
          </a:prstGeom>
          <a:ln w="19050">
            <a:solidFill>
              <a:srgbClr val="EF39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직각 삼각형 8"/>
          <p:cNvSpPr/>
          <p:nvPr/>
        </p:nvSpPr>
        <p:spPr>
          <a:xfrm>
            <a:off x="322527" y="5480020"/>
            <a:ext cx="1662960" cy="326527"/>
          </a:xfrm>
          <a:custGeom>
            <a:avLst/>
            <a:gdLst>
              <a:gd name="connsiteX0" fmla="*/ 0 w 865672"/>
              <a:gd name="connsiteY0" fmla="*/ 342506 h 342506"/>
              <a:gd name="connsiteX1" fmla="*/ 0 w 865672"/>
              <a:gd name="connsiteY1" fmla="*/ 0 h 342506"/>
              <a:gd name="connsiteX2" fmla="*/ 865672 w 865672"/>
              <a:gd name="connsiteY2" fmla="*/ 342506 h 342506"/>
              <a:gd name="connsiteX3" fmla="*/ 0 w 865672"/>
              <a:gd name="connsiteY3" fmla="*/ 342506 h 342506"/>
              <a:gd name="connsiteX0" fmla="*/ 0 w 865672"/>
              <a:gd name="connsiteY0" fmla="*/ 283451 h 283451"/>
              <a:gd name="connsiteX1" fmla="*/ 297180 w 865672"/>
              <a:gd name="connsiteY1" fmla="*/ 0 h 283451"/>
              <a:gd name="connsiteX2" fmla="*/ 865672 w 865672"/>
              <a:gd name="connsiteY2" fmla="*/ 283451 h 283451"/>
              <a:gd name="connsiteX3" fmla="*/ 0 w 865672"/>
              <a:gd name="connsiteY3" fmla="*/ 283451 h 283451"/>
              <a:gd name="connsiteX0" fmla="*/ 0 w 869482"/>
              <a:gd name="connsiteY0" fmla="*/ 231798 h 283451"/>
              <a:gd name="connsiteX1" fmla="*/ 300990 w 869482"/>
              <a:gd name="connsiteY1" fmla="*/ 0 h 283451"/>
              <a:gd name="connsiteX2" fmla="*/ 869482 w 869482"/>
              <a:gd name="connsiteY2" fmla="*/ 283451 h 283451"/>
              <a:gd name="connsiteX3" fmla="*/ 0 w 869482"/>
              <a:gd name="connsiteY3" fmla="*/ 231798 h 283451"/>
              <a:gd name="connsiteX0" fmla="*/ 0 w 869482"/>
              <a:gd name="connsiteY0" fmla="*/ 126926 h 178579"/>
              <a:gd name="connsiteX1" fmla="*/ 272415 w 869482"/>
              <a:gd name="connsiteY1" fmla="*/ 0 h 178579"/>
              <a:gd name="connsiteX2" fmla="*/ 869482 w 869482"/>
              <a:gd name="connsiteY2" fmla="*/ 178579 h 178579"/>
              <a:gd name="connsiteX3" fmla="*/ 0 w 869482"/>
              <a:gd name="connsiteY3" fmla="*/ 126926 h 178579"/>
              <a:gd name="connsiteX0" fmla="*/ 0 w 1000927"/>
              <a:gd name="connsiteY0" fmla="*/ 126926 h 164492"/>
              <a:gd name="connsiteX1" fmla="*/ 272415 w 1000927"/>
              <a:gd name="connsiteY1" fmla="*/ 0 h 164492"/>
              <a:gd name="connsiteX2" fmla="*/ 1000927 w 1000927"/>
              <a:gd name="connsiteY2" fmla="*/ 164492 h 164492"/>
              <a:gd name="connsiteX3" fmla="*/ 0 w 1000927"/>
              <a:gd name="connsiteY3" fmla="*/ 126926 h 164492"/>
              <a:gd name="connsiteX0" fmla="*/ 0 w 976162"/>
              <a:gd name="connsiteY0" fmla="*/ 126926 h 220841"/>
              <a:gd name="connsiteX1" fmla="*/ 272415 w 976162"/>
              <a:gd name="connsiteY1" fmla="*/ 0 h 220841"/>
              <a:gd name="connsiteX2" fmla="*/ 976162 w 976162"/>
              <a:gd name="connsiteY2" fmla="*/ 220841 h 220841"/>
              <a:gd name="connsiteX3" fmla="*/ 0 w 976162"/>
              <a:gd name="connsiteY3" fmla="*/ 126926 h 220841"/>
              <a:gd name="connsiteX0" fmla="*/ 0 w 976162"/>
              <a:gd name="connsiteY0" fmla="*/ 43968 h 137883"/>
              <a:gd name="connsiteX1" fmla="*/ 857250 w 976162"/>
              <a:gd name="connsiteY1" fmla="*/ 0 h 137883"/>
              <a:gd name="connsiteX2" fmla="*/ 976162 w 976162"/>
              <a:gd name="connsiteY2" fmla="*/ 137883 h 137883"/>
              <a:gd name="connsiteX3" fmla="*/ 0 w 976162"/>
              <a:gd name="connsiteY3" fmla="*/ 43968 h 137883"/>
              <a:gd name="connsiteX0" fmla="*/ 0 w 861862"/>
              <a:gd name="connsiteY0" fmla="*/ 10576 h 137883"/>
              <a:gd name="connsiteX1" fmla="*/ 742950 w 861862"/>
              <a:gd name="connsiteY1" fmla="*/ 0 h 137883"/>
              <a:gd name="connsiteX2" fmla="*/ 861862 w 861862"/>
              <a:gd name="connsiteY2" fmla="*/ 137883 h 137883"/>
              <a:gd name="connsiteX3" fmla="*/ 0 w 861862"/>
              <a:gd name="connsiteY3" fmla="*/ 10576 h 137883"/>
              <a:gd name="connsiteX0" fmla="*/ 0 w 966002"/>
              <a:gd name="connsiteY0" fmla="*/ 46055 h 137883"/>
              <a:gd name="connsiteX1" fmla="*/ 847090 w 966002"/>
              <a:gd name="connsiteY1" fmla="*/ 0 h 137883"/>
              <a:gd name="connsiteX2" fmla="*/ 966002 w 966002"/>
              <a:gd name="connsiteY2" fmla="*/ 137883 h 137883"/>
              <a:gd name="connsiteX3" fmla="*/ 0 w 966002"/>
              <a:gd name="connsiteY3" fmla="*/ 46055 h 1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002" h="137883">
                <a:moveTo>
                  <a:pt x="0" y="46055"/>
                </a:moveTo>
                <a:lnTo>
                  <a:pt x="847090" y="0"/>
                </a:lnTo>
                <a:lnTo>
                  <a:pt x="966002" y="137883"/>
                </a:lnTo>
                <a:lnTo>
                  <a:pt x="0" y="46055"/>
                </a:lnTo>
                <a:close/>
              </a:path>
            </a:pathLst>
          </a:custGeom>
          <a:gradFill flip="none" rotWithShape="1">
            <a:gsLst>
              <a:gs pos="50000">
                <a:schemeClr val="tx1">
                  <a:lumMod val="50000"/>
                  <a:lumOff val="50000"/>
                  <a:alpha val="10000"/>
                </a:schemeClr>
              </a:gs>
              <a:gs pos="29000">
                <a:schemeClr val="tx1">
                  <a:lumMod val="50000"/>
                  <a:lumOff val="50000"/>
                  <a:alpha val="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sp>
        <p:nvSpPr>
          <p:cNvPr id="113" name="Freeform 6">
            <a:extLst>
              <a:ext uri="{FF2B5EF4-FFF2-40B4-BE49-F238E27FC236}">
                <a16:creationId xmlns:a16="http://schemas.microsoft.com/office/drawing/2014/main" id="{45A7F579-ED3F-4C97-B69A-D1D738D11A1D}"/>
              </a:ext>
            </a:extLst>
          </p:cNvPr>
          <p:cNvSpPr>
            <a:spLocks/>
          </p:cNvSpPr>
          <p:nvPr/>
        </p:nvSpPr>
        <p:spPr bwMode="auto">
          <a:xfrm>
            <a:off x="323040" y="5343067"/>
            <a:ext cx="1098577" cy="246307"/>
          </a:xfrm>
          <a:prstGeom prst="rect">
            <a:avLst/>
          </a:prstGeom>
          <a:solidFill>
            <a:srgbClr val="EF3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 spc="-43"/>
          </a:p>
        </p:txBody>
      </p:sp>
      <p:sp>
        <p:nvSpPr>
          <p:cNvPr id="114" name="Freeform 5">
            <a:extLst>
              <a:ext uri="{FF2B5EF4-FFF2-40B4-BE49-F238E27FC236}">
                <a16:creationId xmlns:a16="http://schemas.microsoft.com/office/drawing/2014/main" id="{AA308FFA-42F9-49A5-BAE1-A0254CA77E3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09109" y="5370884"/>
            <a:ext cx="208835" cy="190674"/>
          </a:xfrm>
          <a:custGeom>
            <a:avLst/>
            <a:gdLst>
              <a:gd name="T0" fmla="*/ 1330 w 2150"/>
              <a:gd name="T1" fmla="*/ 2023 h 2240"/>
              <a:gd name="T2" fmla="*/ 1226 w 2150"/>
              <a:gd name="T3" fmla="*/ 2185 h 2240"/>
              <a:gd name="T4" fmla="*/ 995 w 2150"/>
              <a:gd name="T5" fmla="*/ 2240 h 2240"/>
              <a:gd name="T6" fmla="*/ 908 w 2150"/>
              <a:gd name="T7" fmla="*/ 2126 h 2240"/>
              <a:gd name="T8" fmla="*/ 819 w 2150"/>
              <a:gd name="T9" fmla="*/ 1957 h 2240"/>
              <a:gd name="T10" fmla="*/ 1267 w 2150"/>
              <a:gd name="T11" fmla="*/ 1894 h 2240"/>
              <a:gd name="T12" fmla="*/ 1627 w 2150"/>
              <a:gd name="T13" fmla="*/ 1075 h 2240"/>
              <a:gd name="T14" fmla="*/ 1336 w 2150"/>
              <a:gd name="T15" fmla="*/ 1733 h 2240"/>
              <a:gd name="T16" fmla="*/ 904 w 2150"/>
              <a:gd name="T17" fmla="*/ 1810 h 2240"/>
              <a:gd name="T18" fmla="*/ 677 w 2150"/>
              <a:gd name="T19" fmla="*/ 1458 h 2240"/>
              <a:gd name="T20" fmla="*/ 1071 w 2150"/>
              <a:gd name="T21" fmla="*/ 524 h 2240"/>
              <a:gd name="T22" fmla="*/ 1137 w 2150"/>
              <a:gd name="T23" fmla="*/ 741 h 2240"/>
              <a:gd name="T24" fmla="*/ 677 w 2150"/>
              <a:gd name="T25" fmla="*/ 1077 h 2240"/>
              <a:gd name="T26" fmla="*/ 801 w 2150"/>
              <a:gd name="T27" fmla="*/ 1077 h 2240"/>
              <a:gd name="T28" fmla="*/ 1137 w 2150"/>
              <a:gd name="T29" fmla="*/ 741 h 2240"/>
              <a:gd name="T30" fmla="*/ 1137 w 2150"/>
              <a:gd name="T31" fmla="*/ 280 h 2240"/>
              <a:gd name="T32" fmla="*/ 1075 w 2150"/>
              <a:gd name="T33" fmla="*/ 0 h 2240"/>
              <a:gd name="T34" fmla="*/ 1013 w 2150"/>
              <a:gd name="T35" fmla="*/ 280 h 2240"/>
              <a:gd name="T36" fmla="*/ 343 w 2150"/>
              <a:gd name="T37" fmla="*/ 1075 h 2240"/>
              <a:gd name="T38" fmla="*/ 62 w 2150"/>
              <a:gd name="T39" fmla="*/ 1013 h 2240"/>
              <a:gd name="T40" fmla="*/ 62 w 2150"/>
              <a:gd name="T41" fmla="*/ 1137 h 2240"/>
              <a:gd name="T42" fmla="*/ 343 w 2150"/>
              <a:gd name="T43" fmla="*/ 1075 h 2240"/>
              <a:gd name="T44" fmla="*/ 1870 w 2150"/>
              <a:gd name="T45" fmla="*/ 1013 h 2240"/>
              <a:gd name="T46" fmla="*/ 1870 w 2150"/>
              <a:gd name="T47" fmla="*/ 1137 h 2240"/>
              <a:gd name="T48" fmla="*/ 2150 w 2150"/>
              <a:gd name="T49" fmla="*/ 1075 h 2240"/>
              <a:gd name="T50" fmla="*/ 469 w 2150"/>
              <a:gd name="T51" fmla="*/ 1593 h 2240"/>
              <a:gd name="T52" fmla="*/ 315 w 2150"/>
              <a:gd name="T53" fmla="*/ 1835 h 2240"/>
              <a:gd name="T54" fmla="*/ 403 w 2150"/>
              <a:gd name="T55" fmla="*/ 1835 h 2240"/>
              <a:gd name="T56" fmla="*/ 557 w 2150"/>
              <a:gd name="T57" fmla="*/ 1593 h 2240"/>
              <a:gd name="T58" fmla="*/ 1637 w 2150"/>
              <a:gd name="T59" fmla="*/ 575 h 2240"/>
              <a:gd name="T60" fmla="*/ 1835 w 2150"/>
              <a:gd name="T61" fmla="*/ 403 h 2240"/>
              <a:gd name="T62" fmla="*/ 1747 w 2150"/>
              <a:gd name="T63" fmla="*/ 315 h 2240"/>
              <a:gd name="T64" fmla="*/ 1593 w 2150"/>
              <a:gd name="T65" fmla="*/ 557 h 2240"/>
              <a:gd name="T66" fmla="*/ 469 w 2150"/>
              <a:gd name="T67" fmla="*/ 557 h 2240"/>
              <a:gd name="T68" fmla="*/ 557 w 2150"/>
              <a:gd name="T69" fmla="*/ 557 h 2240"/>
              <a:gd name="T70" fmla="*/ 403 w 2150"/>
              <a:gd name="T71" fmla="*/ 314 h 2240"/>
              <a:gd name="T72" fmla="*/ 315 w 2150"/>
              <a:gd name="T73" fmla="*/ 402 h 2240"/>
              <a:gd name="T74" fmla="*/ 1681 w 2150"/>
              <a:gd name="T75" fmla="*/ 1593 h 2240"/>
              <a:gd name="T76" fmla="*/ 1593 w 2150"/>
              <a:gd name="T77" fmla="*/ 1681 h 2240"/>
              <a:gd name="T78" fmla="*/ 1791 w 2150"/>
              <a:gd name="T79" fmla="*/ 1853 h 2240"/>
              <a:gd name="T80" fmla="*/ 1835 w 2150"/>
              <a:gd name="T81" fmla="*/ 1747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50" h="2240">
                <a:moveTo>
                  <a:pt x="1330" y="1957"/>
                </a:moveTo>
                <a:cubicBezTo>
                  <a:pt x="1330" y="2023"/>
                  <a:pt x="1330" y="2023"/>
                  <a:pt x="1330" y="2023"/>
                </a:cubicBezTo>
                <a:cubicBezTo>
                  <a:pt x="1330" y="2075"/>
                  <a:pt x="1292" y="2118"/>
                  <a:pt x="1242" y="2126"/>
                </a:cubicBezTo>
                <a:cubicBezTo>
                  <a:pt x="1226" y="2185"/>
                  <a:pt x="1226" y="2185"/>
                  <a:pt x="1226" y="2185"/>
                </a:cubicBezTo>
                <a:cubicBezTo>
                  <a:pt x="1217" y="2217"/>
                  <a:pt x="1188" y="2240"/>
                  <a:pt x="1155" y="2240"/>
                </a:cubicBezTo>
                <a:cubicBezTo>
                  <a:pt x="995" y="2240"/>
                  <a:pt x="995" y="2240"/>
                  <a:pt x="995" y="2240"/>
                </a:cubicBezTo>
                <a:cubicBezTo>
                  <a:pt x="961" y="2240"/>
                  <a:pt x="932" y="2217"/>
                  <a:pt x="923" y="2185"/>
                </a:cubicBezTo>
                <a:cubicBezTo>
                  <a:pt x="908" y="2126"/>
                  <a:pt x="908" y="2126"/>
                  <a:pt x="908" y="2126"/>
                </a:cubicBezTo>
                <a:cubicBezTo>
                  <a:pt x="857" y="2118"/>
                  <a:pt x="819" y="2075"/>
                  <a:pt x="819" y="2022"/>
                </a:cubicBezTo>
                <a:cubicBezTo>
                  <a:pt x="819" y="1957"/>
                  <a:pt x="819" y="1957"/>
                  <a:pt x="819" y="1957"/>
                </a:cubicBezTo>
                <a:cubicBezTo>
                  <a:pt x="819" y="1922"/>
                  <a:pt x="847" y="1894"/>
                  <a:pt x="882" y="1894"/>
                </a:cubicBezTo>
                <a:cubicBezTo>
                  <a:pt x="1267" y="1894"/>
                  <a:pt x="1267" y="1894"/>
                  <a:pt x="1267" y="1894"/>
                </a:cubicBezTo>
                <a:cubicBezTo>
                  <a:pt x="1302" y="1894"/>
                  <a:pt x="1330" y="1922"/>
                  <a:pt x="1330" y="1957"/>
                </a:cubicBezTo>
                <a:close/>
                <a:moveTo>
                  <a:pt x="1627" y="1075"/>
                </a:moveTo>
                <a:cubicBezTo>
                  <a:pt x="1627" y="1224"/>
                  <a:pt x="1568" y="1359"/>
                  <a:pt x="1472" y="1458"/>
                </a:cubicBezTo>
                <a:cubicBezTo>
                  <a:pt x="1399" y="1534"/>
                  <a:pt x="1352" y="1630"/>
                  <a:pt x="1336" y="1733"/>
                </a:cubicBezTo>
                <a:cubicBezTo>
                  <a:pt x="1329" y="1777"/>
                  <a:pt x="1291" y="1810"/>
                  <a:pt x="1246" y="1810"/>
                </a:cubicBezTo>
                <a:cubicBezTo>
                  <a:pt x="904" y="1810"/>
                  <a:pt x="904" y="1810"/>
                  <a:pt x="904" y="1810"/>
                </a:cubicBezTo>
                <a:cubicBezTo>
                  <a:pt x="859" y="1810"/>
                  <a:pt x="820" y="1778"/>
                  <a:pt x="814" y="1733"/>
                </a:cubicBezTo>
                <a:cubicBezTo>
                  <a:pt x="798" y="1631"/>
                  <a:pt x="750" y="1533"/>
                  <a:pt x="677" y="1458"/>
                </a:cubicBezTo>
                <a:cubicBezTo>
                  <a:pt x="583" y="1360"/>
                  <a:pt x="525" y="1227"/>
                  <a:pt x="523" y="1081"/>
                </a:cubicBezTo>
                <a:cubicBezTo>
                  <a:pt x="520" y="774"/>
                  <a:pt x="764" y="526"/>
                  <a:pt x="1071" y="524"/>
                </a:cubicBezTo>
                <a:cubicBezTo>
                  <a:pt x="1378" y="521"/>
                  <a:pt x="1627" y="769"/>
                  <a:pt x="1627" y="1075"/>
                </a:cubicBezTo>
                <a:close/>
                <a:moveTo>
                  <a:pt x="1137" y="741"/>
                </a:moveTo>
                <a:cubicBezTo>
                  <a:pt x="1137" y="707"/>
                  <a:pt x="1110" y="679"/>
                  <a:pt x="1075" y="679"/>
                </a:cubicBezTo>
                <a:cubicBezTo>
                  <a:pt x="856" y="679"/>
                  <a:pt x="677" y="857"/>
                  <a:pt x="677" y="1077"/>
                </a:cubicBezTo>
                <a:cubicBezTo>
                  <a:pt x="677" y="1111"/>
                  <a:pt x="704" y="1139"/>
                  <a:pt x="739" y="1139"/>
                </a:cubicBezTo>
                <a:cubicBezTo>
                  <a:pt x="773" y="1139"/>
                  <a:pt x="801" y="1112"/>
                  <a:pt x="801" y="1077"/>
                </a:cubicBezTo>
                <a:cubicBezTo>
                  <a:pt x="801" y="926"/>
                  <a:pt x="924" y="803"/>
                  <a:pt x="1075" y="803"/>
                </a:cubicBezTo>
                <a:cubicBezTo>
                  <a:pt x="1110" y="803"/>
                  <a:pt x="1137" y="776"/>
                  <a:pt x="1137" y="741"/>
                </a:cubicBezTo>
                <a:close/>
                <a:moveTo>
                  <a:pt x="1075" y="342"/>
                </a:moveTo>
                <a:cubicBezTo>
                  <a:pt x="1109" y="342"/>
                  <a:pt x="1137" y="315"/>
                  <a:pt x="1137" y="280"/>
                </a:cubicBezTo>
                <a:cubicBezTo>
                  <a:pt x="1137" y="62"/>
                  <a:pt x="1137" y="62"/>
                  <a:pt x="1137" y="62"/>
                </a:cubicBezTo>
                <a:cubicBezTo>
                  <a:pt x="1137" y="28"/>
                  <a:pt x="1110" y="0"/>
                  <a:pt x="1075" y="0"/>
                </a:cubicBezTo>
                <a:cubicBezTo>
                  <a:pt x="1040" y="0"/>
                  <a:pt x="1013" y="28"/>
                  <a:pt x="1013" y="62"/>
                </a:cubicBezTo>
                <a:cubicBezTo>
                  <a:pt x="1013" y="280"/>
                  <a:pt x="1013" y="280"/>
                  <a:pt x="1013" y="280"/>
                </a:cubicBezTo>
                <a:cubicBezTo>
                  <a:pt x="1013" y="315"/>
                  <a:pt x="1041" y="342"/>
                  <a:pt x="1075" y="342"/>
                </a:cubicBezTo>
                <a:close/>
                <a:moveTo>
                  <a:pt x="343" y="1075"/>
                </a:moveTo>
                <a:cubicBezTo>
                  <a:pt x="343" y="1041"/>
                  <a:pt x="315" y="1013"/>
                  <a:pt x="280" y="1013"/>
                </a:cubicBezTo>
                <a:cubicBezTo>
                  <a:pt x="62" y="1013"/>
                  <a:pt x="62" y="1013"/>
                  <a:pt x="62" y="1013"/>
                </a:cubicBezTo>
                <a:cubicBezTo>
                  <a:pt x="28" y="1013"/>
                  <a:pt x="0" y="1040"/>
                  <a:pt x="0" y="1075"/>
                </a:cubicBezTo>
                <a:cubicBezTo>
                  <a:pt x="0" y="1109"/>
                  <a:pt x="28" y="1137"/>
                  <a:pt x="62" y="1137"/>
                </a:cubicBezTo>
                <a:cubicBezTo>
                  <a:pt x="280" y="1137"/>
                  <a:pt x="280" y="1137"/>
                  <a:pt x="280" y="1137"/>
                </a:cubicBezTo>
                <a:cubicBezTo>
                  <a:pt x="315" y="1137"/>
                  <a:pt x="343" y="1109"/>
                  <a:pt x="343" y="1075"/>
                </a:cubicBezTo>
                <a:close/>
                <a:moveTo>
                  <a:pt x="2088" y="1013"/>
                </a:moveTo>
                <a:cubicBezTo>
                  <a:pt x="1870" y="1013"/>
                  <a:pt x="1870" y="1013"/>
                  <a:pt x="1870" y="1013"/>
                </a:cubicBezTo>
                <a:cubicBezTo>
                  <a:pt x="1835" y="1013"/>
                  <a:pt x="1807" y="1040"/>
                  <a:pt x="1807" y="1075"/>
                </a:cubicBezTo>
                <a:cubicBezTo>
                  <a:pt x="1807" y="1109"/>
                  <a:pt x="1835" y="1137"/>
                  <a:pt x="1870" y="1137"/>
                </a:cubicBezTo>
                <a:cubicBezTo>
                  <a:pt x="2088" y="1137"/>
                  <a:pt x="2088" y="1137"/>
                  <a:pt x="2088" y="1137"/>
                </a:cubicBezTo>
                <a:cubicBezTo>
                  <a:pt x="2122" y="1137"/>
                  <a:pt x="2150" y="1109"/>
                  <a:pt x="2150" y="1075"/>
                </a:cubicBezTo>
                <a:cubicBezTo>
                  <a:pt x="2150" y="1041"/>
                  <a:pt x="2122" y="1013"/>
                  <a:pt x="2088" y="1013"/>
                </a:cubicBezTo>
                <a:close/>
                <a:moveTo>
                  <a:pt x="469" y="1593"/>
                </a:moveTo>
                <a:cubicBezTo>
                  <a:pt x="315" y="1747"/>
                  <a:pt x="315" y="1747"/>
                  <a:pt x="315" y="1747"/>
                </a:cubicBezTo>
                <a:cubicBezTo>
                  <a:pt x="291" y="1772"/>
                  <a:pt x="291" y="1811"/>
                  <a:pt x="315" y="1835"/>
                </a:cubicBezTo>
                <a:cubicBezTo>
                  <a:pt x="327" y="1847"/>
                  <a:pt x="343" y="1853"/>
                  <a:pt x="359" y="1853"/>
                </a:cubicBezTo>
                <a:cubicBezTo>
                  <a:pt x="374" y="1853"/>
                  <a:pt x="391" y="1847"/>
                  <a:pt x="403" y="1835"/>
                </a:cubicBezTo>
                <a:cubicBezTo>
                  <a:pt x="557" y="1681"/>
                  <a:pt x="557" y="1681"/>
                  <a:pt x="557" y="1681"/>
                </a:cubicBezTo>
                <a:cubicBezTo>
                  <a:pt x="581" y="1656"/>
                  <a:pt x="581" y="1617"/>
                  <a:pt x="557" y="1593"/>
                </a:cubicBezTo>
                <a:cubicBezTo>
                  <a:pt x="533" y="1568"/>
                  <a:pt x="493" y="1568"/>
                  <a:pt x="469" y="1593"/>
                </a:cubicBezTo>
                <a:close/>
                <a:moveTo>
                  <a:pt x="1637" y="575"/>
                </a:moveTo>
                <a:cubicBezTo>
                  <a:pt x="1653" y="575"/>
                  <a:pt x="1669" y="569"/>
                  <a:pt x="1681" y="557"/>
                </a:cubicBezTo>
                <a:cubicBezTo>
                  <a:pt x="1835" y="403"/>
                  <a:pt x="1835" y="403"/>
                  <a:pt x="1835" y="403"/>
                </a:cubicBezTo>
                <a:cubicBezTo>
                  <a:pt x="1859" y="378"/>
                  <a:pt x="1859" y="339"/>
                  <a:pt x="1835" y="315"/>
                </a:cubicBezTo>
                <a:cubicBezTo>
                  <a:pt x="1811" y="290"/>
                  <a:pt x="1771" y="290"/>
                  <a:pt x="1747" y="315"/>
                </a:cubicBezTo>
                <a:cubicBezTo>
                  <a:pt x="1593" y="469"/>
                  <a:pt x="1593" y="469"/>
                  <a:pt x="1593" y="469"/>
                </a:cubicBezTo>
                <a:cubicBezTo>
                  <a:pt x="1568" y="494"/>
                  <a:pt x="1568" y="533"/>
                  <a:pt x="1593" y="557"/>
                </a:cubicBezTo>
                <a:cubicBezTo>
                  <a:pt x="1605" y="569"/>
                  <a:pt x="1621" y="575"/>
                  <a:pt x="1637" y="575"/>
                </a:cubicBezTo>
                <a:close/>
                <a:moveTo>
                  <a:pt x="469" y="557"/>
                </a:moveTo>
                <a:cubicBezTo>
                  <a:pt x="481" y="569"/>
                  <a:pt x="497" y="575"/>
                  <a:pt x="513" y="575"/>
                </a:cubicBezTo>
                <a:cubicBezTo>
                  <a:pt x="529" y="575"/>
                  <a:pt x="545" y="569"/>
                  <a:pt x="557" y="557"/>
                </a:cubicBezTo>
                <a:cubicBezTo>
                  <a:pt x="581" y="532"/>
                  <a:pt x="581" y="493"/>
                  <a:pt x="557" y="469"/>
                </a:cubicBezTo>
                <a:cubicBezTo>
                  <a:pt x="403" y="314"/>
                  <a:pt x="403" y="314"/>
                  <a:pt x="403" y="314"/>
                </a:cubicBezTo>
                <a:cubicBezTo>
                  <a:pt x="378" y="290"/>
                  <a:pt x="339" y="290"/>
                  <a:pt x="315" y="314"/>
                </a:cubicBezTo>
                <a:cubicBezTo>
                  <a:pt x="290" y="339"/>
                  <a:pt x="290" y="378"/>
                  <a:pt x="315" y="402"/>
                </a:cubicBezTo>
                <a:lnTo>
                  <a:pt x="469" y="557"/>
                </a:lnTo>
                <a:close/>
                <a:moveTo>
                  <a:pt x="1681" y="1593"/>
                </a:moveTo>
                <a:cubicBezTo>
                  <a:pt x="1656" y="1568"/>
                  <a:pt x="1617" y="1568"/>
                  <a:pt x="1593" y="1593"/>
                </a:cubicBezTo>
                <a:cubicBezTo>
                  <a:pt x="1568" y="1617"/>
                  <a:pt x="1568" y="1656"/>
                  <a:pt x="1593" y="1681"/>
                </a:cubicBezTo>
                <a:cubicBezTo>
                  <a:pt x="1747" y="1835"/>
                  <a:pt x="1747" y="1835"/>
                  <a:pt x="1747" y="1835"/>
                </a:cubicBezTo>
                <a:cubicBezTo>
                  <a:pt x="1759" y="1847"/>
                  <a:pt x="1775" y="1853"/>
                  <a:pt x="1791" y="1853"/>
                </a:cubicBezTo>
                <a:cubicBezTo>
                  <a:pt x="1806" y="1853"/>
                  <a:pt x="1823" y="1847"/>
                  <a:pt x="1835" y="1835"/>
                </a:cubicBezTo>
                <a:cubicBezTo>
                  <a:pt x="1859" y="1811"/>
                  <a:pt x="1859" y="1772"/>
                  <a:pt x="1835" y="1747"/>
                </a:cubicBezTo>
                <a:lnTo>
                  <a:pt x="1681" y="15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8203" tIns="39101" rIns="78203" bIns="39101" numCol="1" anchor="t" anchorCtr="0" compatLnSpc="1">
            <a:prstTxWarp prst="textNoShape">
              <a:avLst/>
            </a:prstTxWarp>
          </a:bodyPr>
          <a:lstStyle/>
          <a:p>
            <a:endParaRPr lang="ko-KR" altLang="en-US" sz="1539" dirty="0"/>
          </a:p>
        </p:txBody>
      </p:sp>
      <p:grpSp>
        <p:nvGrpSpPr>
          <p:cNvPr id="116" name="그룹 115"/>
          <p:cNvGrpSpPr/>
          <p:nvPr/>
        </p:nvGrpSpPr>
        <p:grpSpPr>
          <a:xfrm>
            <a:off x="1273580" y="5343067"/>
            <a:ext cx="277961" cy="246307"/>
            <a:chOff x="2051645" y="2105578"/>
            <a:chExt cx="325012" cy="288000"/>
          </a:xfrm>
        </p:grpSpPr>
        <p:sp>
          <p:nvSpPr>
            <p:cNvPr id="117" name="Freeform 6">
              <a:extLst>
                <a:ext uri="{FF2B5EF4-FFF2-40B4-BE49-F238E27FC236}">
                  <a16:creationId xmlns:a16="http://schemas.microsoft.com/office/drawing/2014/main" id="{45A7F579-ED3F-4C97-B69A-D1D738D11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1645" y="2105578"/>
              <a:ext cx="325012" cy="288000"/>
            </a:xfrm>
            <a:custGeom>
              <a:avLst/>
              <a:gdLst>
                <a:gd name="T0" fmla="*/ 347 w 1186"/>
                <a:gd name="T1" fmla="*/ 1049 h 1049"/>
                <a:gd name="T2" fmla="*/ 262 w 1186"/>
                <a:gd name="T3" fmla="*/ 1000 h 1049"/>
                <a:gd name="T4" fmla="*/ 16 w 1186"/>
                <a:gd name="T5" fmla="*/ 574 h 1049"/>
                <a:gd name="T6" fmla="*/ 16 w 1186"/>
                <a:gd name="T7" fmla="*/ 476 h 1049"/>
                <a:gd name="T8" fmla="*/ 262 w 1186"/>
                <a:gd name="T9" fmla="*/ 49 h 1049"/>
                <a:gd name="T10" fmla="*/ 347 w 1186"/>
                <a:gd name="T11" fmla="*/ 0 h 1049"/>
                <a:gd name="T12" fmla="*/ 839 w 1186"/>
                <a:gd name="T13" fmla="*/ 0 h 1049"/>
                <a:gd name="T14" fmla="*/ 924 w 1186"/>
                <a:gd name="T15" fmla="*/ 49 h 1049"/>
                <a:gd name="T16" fmla="*/ 1171 w 1186"/>
                <a:gd name="T17" fmla="*/ 476 h 1049"/>
                <a:gd name="T18" fmla="*/ 1171 w 1186"/>
                <a:gd name="T19" fmla="*/ 574 h 1049"/>
                <a:gd name="T20" fmla="*/ 924 w 1186"/>
                <a:gd name="T21" fmla="*/ 1000 h 1049"/>
                <a:gd name="T22" fmla="*/ 839 w 1186"/>
                <a:gd name="T23" fmla="*/ 1049 h 1049"/>
                <a:gd name="T24" fmla="*/ 347 w 1186"/>
                <a:gd name="T25" fmla="*/ 1049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6" h="1049">
                  <a:moveTo>
                    <a:pt x="347" y="1049"/>
                  </a:moveTo>
                  <a:cubicBezTo>
                    <a:pt x="316" y="1049"/>
                    <a:pt x="278" y="1027"/>
                    <a:pt x="262" y="1000"/>
                  </a:cubicBezTo>
                  <a:cubicBezTo>
                    <a:pt x="16" y="574"/>
                    <a:pt x="16" y="574"/>
                    <a:pt x="16" y="574"/>
                  </a:cubicBezTo>
                  <a:cubicBezTo>
                    <a:pt x="0" y="547"/>
                    <a:pt x="0" y="503"/>
                    <a:pt x="16" y="476"/>
                  </a:cubicBezTo>
                  <a:cubicBezTo>
                    <a:pt x="262" y="49"/>
                    <a:pt x="262" y="49"/>
                    <a:pt x="262" y="49"/>
                  </a:cubicBezTo>
                  <a:cubicBezTo>
                    <a:pt x="278" y="22"/>
                    <a:pt x="316" y="0"/>
                    <a:pt x="347" y="0"/>
                  </a:cubicBezTo>
                  <a:cubicBezTo>
                    <a:pt x="839" y="0"/>
                    <a:pt x="839" y="0"/>
                    <a:pt x="839" y="0"/>
                  </a:cubicBezTo>
                  <a:cubicBezTo>
                    <a:pt x="871" y="0"/>
                    <a:pt x="909" y="22"/>
                    <a:pt x="924" y="49"/>
                  </a:cubicBezTo>
                  <a:cubicBezTo>
                    <a:pt x="1171" y="476"/>
                    <a:pt x="1171" y="476"/>
                    <a:pt x="1171" y="476"/>
                  </a:cubicBezTo>
                  <a:cubicBezTo>
                    <a:pt x="1186" y="503"/>
                    <a:pt x="1186" y="547"/>
                    <a:pt x="1171" y="574"/>
                  </a:cubicBezTo>
                  <a:cubicBezTo>
                    <a:pt x="924" y="1000"/>
                    <a:pt x="924" y="1000"/>
                    <a:pt x="924" y="1000"/>
                  </a:cubicBezTo>
                  <a:cubicBezTo>
                    <a:pt x="909" y="1027"/>
                    <a:pt x="871" y="1049"/>
                    <a:pt x="839" y="1049"/>
                  </a:cubicBezTo>
                  <a:lnTo>
                    <a:pt x="347" y="1049"/>
                  </a:lnTo>
                  <a:close/>
                </a:path>
              </a:pathLst>
            </a:custGeom>
            <a:solidFill>
              <a:srgbClr val="EF39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 spc="-43"/>
            </a:p>
          </p:txBody>
        </p:sp>
        <p:sp>
          <p:nvSpPr>
            <p:cNvPr id="118" name="이등변 삼각형 117"/>
            <p:cNvSpPr/>
            <p:nvPr/>
          </p:nvSpPr>
          <p:spPr>
            <a:xfrm rot="5400000">
              <a:off x="2279297" y="2231578"/>
              <a:ext cx="108000" cy="36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/>
            </a:p>
          </p:txBody>
        </p:sp>
      </p:grpSp>
      <p:sp>
        <p:nvSpPr>
          <p:cNvPr id="119" name="Rectangle 175"/>
          <p:cNvSpPr>
            <a:spLocks noChangeArrowheads="1"/>
          </p:cNvSpPr>
          <p:nvPr/>
        </p:nvSpPr>
        <p:spPr bwMode="gray">
          <a:xfrm>
            <a:off x="774995" y="5374112"/>
            <a:ext cx="886446" cy="18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913136" fontAlgn="base">
              <a:spcBef>
                <a:spcPct val="0"/>
              </a:spcBef>
              <a:defRPr/>
            </a:pPr>
            <a:r>
              <a:rPr kumimoji="1" lang="en-US" altLang="ko-KR" sz="1197" spc="-43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Key-point</a:t>
            </a:r>
          </a:p>
        </p:txBody>
      </p:sp>
      <p:pic>
        <p:nvPicPr>
          <p:cNvPr id="120" name="Picture 4" descr="C:\Users\most_SKB\Desktop\손정수\셔터스톡\회사생활\회사생활_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69405" y="5509334"/>
            <a:ext cx="752277" cy="66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1" name="그룹 120"/>
          <p:cNvGrpSpPr/>
          <p:nvPr/>
        </p:nvGrpSpPr>
        <p:grpSpPr>
          <a:xfrm>
            <a:off x="539552" y="5686702"/>
            <a:ext cx="7265207" cy="246221"/>
            <a:chOff x="606421" y="2995309"/>
            <a:chExt cx="8494995" cy="262606"/>
          </a:xfrm>
        </p:grpSpPr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E3450033-D6B9-4D20-8DEE-EB0ADA9930E0}"/>
                </a:ext>
              </a:extLst>
            </p:cNvPr>
            <p:cNvSpPr txBox="1"/>
            <p:nvPr/>
          </p:nvSpPr>
          <p:spPr>
            <a:xfrm>
              <a:off x="812672" y="2995309"/>
              <a:ext cx="8288744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0">
              <a:spAutoFit/>
            </a:bodyPr>
            <a:lstStyle>
              <a:defPPr>
                <a:defRPr lang="ko-KR"/>
              </a:defPPr>
              <a:lvl1pPr marL="115888" indent="-115888" latinLnBrk="0">
                <a:lnSpc>
                  <a:spcPct val="10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§"/>
                <a:defRPr sz="130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marL="0" indent="0" defTabSz="390997"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50000"/>
                    <a:lumOff val="50000"/>
                  </a:prstClr>
                </a:buClr>
                <a:buNone/>
                <a:defRPr/>
              </a:pP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최초</a:t>
              </a:r>
              <a:r>
                <a:rPr lang="en-US" altLang="ko-KR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유일의 메타버스 플랫폼을 활용한 카지노 </a:t>
              </a:r>
              <a:r>
                <a:rPr lang="ko-KR" altLang="en-US" sz="1600" b="1" spc="-43" dirty="0" err="1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딜링</a:t>
              </a:r>
              <a:r>
                <a:rPr lang="ko-KR" altLang="en-US" sz="1600" b="1" spc="-43" dirty="0" smtClean="0">
                  <a:ln w="1270">
                    <a:solidFill>
                      <a:prstClr val="white">
                        <a:lumMod val="7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직무 교육용 게임</a:t>
              </a:r>
              <a:endParaRPr lang="ko-KR" altLang="en-US" sz="1600" b="1" spc="-43" dirty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grpSp>
          <p:nvGrpSpPr>
            <p:cNvPr id="123" name="그룹 122">
              <a:extLst>
                <a:ext uri="{FF2B5EF4-FFF2-40B4-BE49-F238E27FC236}">
                  <a16:creationId xmlns:a16="http://schemas.microsoft.com/office/drawing/2014/main" id="{B6C0B9F6-69BB-47C4-8FE3-1043A79B56C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6421" y="3061359"/>
              <a:ext cx="144000" cy="130500"/>
              <a:chOff x="420439" y="3306961"/>
              <a:chExt cx="144016" cy="130514"/>
            </a:xfrm>
          </p:grpSpPr>
          <p:sp>
            <p:nvSpPr>
              <p:cNvPr id="124" name="Freeform 143">
                <a:extLst>
                  <a:ext uri="{FF2B5EF4-FFF2-40B4-BE49-F238E27FC236}">
                    <a16:creationId xmlns:a16="http://schemas.microsoft.com/office/drawing/2014/main" id="{17930C40-4FAD-4001-947B-97E3C214C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39" y="3310769"/>
                <a:ext cx="126706" cy="126706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32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5" name="Freeform 144">
                <a:extLst>
                  <a:ext uri="{FF2B5EF4-FFF2-40B4-BE49-F238E27FC236}">
                    <a16:creationId xmlns:a16="http://schemas.microsoft.com/office/drawing/2014/main" id="{40BA95F6-F2B2-42F8-A886-DFED620A4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42" y="3306961"/>
                <a:ext cx="117013" cy="97626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78203" tIns="39101" rIns="78203" bIns="39101" numCol="1" anchor="t" anchorCtr="0" compatLnSpc="1">
                <a:prstTxWarp prst="textNoShape">
                  <a:avLst/>
                </a:prstTxWarp>
              </a:bodyPr>
              <a:lstStyle/>
              <a:p>
                <a:pPr defTabSz="435728">
                  <a:defRPr/>
                </a:pPr>
                <a:endParaRPr lang="ko-KR" altLang="en-US" sz="3200" b="1">
                  <a:solidFill>
                    <a:prstClr val="black"/>
                  </a:solidFill>
                  <a:latin typeface="Calibri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127" name="TextBox 126">
            <a:extLst>
              <a:ext uri="{FF2B5EF4-FFF2-40B4-BE49-F238E27FC236}">
                <a16:creationId xmlns:a16="http://schemas.microsoft.com/office/drawing/2014/main" id="{E3450033-D6B9-4D20-8DEE-EB0ADA9930E0}"/>
              </a:ext>
            </a:extLst>
          </p:cNvPr>
          <p:cNvSpPr txBox="1"/>
          <p:nvPr/>
        </p:nvSpPr>
        <p:spPr>
          <a:xfrm>
            <a:off x="715945" y="6132297"/>
            <a:ext cx="708881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defPPr>
              <a:defRPr lang="ko-KR"/>
            </a:defPPr>
            <a:lvl1pPr marL="115888" indent="-115888" latinLnBrk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130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indent="0" defTabSz="390997">
              <a:spcBef>
                <a:spcPts val="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None/>
              <a:defRPr/>
            </a:pPr>
            <a:r>
              <a:rPr lang="ko-KR" altLang="en-US" sz="1600" b="1" spc="-43" dirty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</a:t>
            </a:r>
            <a:r>
              <a:rPr lang="ko-KR" altLang="en-US" sz="1600" b="1" spc="-43" dirty="0" smtClean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 중 평가</a:t>
            </a:r>
            <a:r>
              <a:rPr lang="en-US" altLang="ko-KR" sz="1600" b="1" spc="-43" dirty="0" smtClean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600" b="1" spc="-43" dirty="0" smtClean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자격증 시험</a:t>
            </a:r>
            <a:r>
              <a:rPr lang="en-US" altLang="ko-KR" sz="1600" b="1" spc="-43" dirty="0" smtClean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600" b="1" spc="-43" dirty="0" smtClean="0">
                <a:ln w="1270"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공채 시기 등 꾸준한 활동 유저 확보</a:t>
            </a:r>
            <a:endParaRPr lang="ko-KR" altLang="en-US" sz="1600" b="1" spc="-43" dirty="0">
              <a:ln w="1270">
                <a:solidFill>
                  <a:prstClr val="white">
                    <a:lumMod val="75000"/>
                    <a:alpha val="0"/>
                  </a:prstClr>
                </a:solidFill>
              </a:ln>
              <a:solidFill>
                <a:schemeClr val="tx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28" name="그룹 127">
            <a:extLst>
              <a:ext uri="{FF2B5EF4-FFF2-40B4-BE49-F238E27FC236}">
                <a16:creationId xmlns:a16="http://schemas.microsoft.com/office/drawing/2014/main" id="{B6C0B9F6-69BB-47C4-8FE3-1043A79B56C6}"/>
              </a:ext>
            </a:extLst>
          </p:cNvPr>
          <p:cNvGrpSpPr>
            <a:grpSpLocks noChangeAspect="1"/>
          </p:cNvGrpSpPr>
          <p:nvPr/>
        </p:nvGrpSpPr>
        <p:grpSpPr>
          <a:xfrm>
            <a:off x="539552" y="6194228"/>
            <a:ext cx="123154" cy="122358"/>
            <a:chOff x="420439" y="3306961"/>
            <a:chExt cx="144016" cy="130514"/>
          </a:xfrm>
        </p:grpSpPr>
        <p:sp>
          <p:nvSpPr>
            <p:cNvPr id="129" name="Freeform 143">
              <a:extLst>
                <a:ext uri="{FF2B5EF4-FFF2-40B4-BE49-F238E27FC236}">
                  <a16:creationId xmlns:a16="http://schemas.microsoft.com/office/drawing/2014/main" id="{17930C40-4FAD-4001-947B-97E3C214C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439" y="3310769"/>
              <a:ext cx="126706" cy="126706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pPr defTabSz="435728">
                <a:defRPr/>
              </a:pPr>
              <a:endParaRPr lang="ko-KR" altLang="en-US" sz="3200" b="1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30" name="Freeform 144">
              <a:extLst>
                <a:ext uri="{FF2B5EF4-FFF2-40B4-BE49-F238E27FC236}">
                  <a16:creationId xmlns:a16="http://schemas.microsoft.com/office/drawing/2014/main" id="{40BA95F6-F2B2-42F8-A886-DFED620A4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442" y="3306961"/>
              <a:ext cx="117013" cy="97626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vert="horz" wrap="square" lIns="78203" tIns="39101" rIns="78203" bIns="39101" numCol="1" anchor="t" anchorCtr="0" compatLnSpc="1">
              <a:prstTxWarp prst="textNoShape">
                <a:avLst/>
              </a:prstTxWarp>
            </a:bodyPr>
            <a:lstStyle/>
            <a:p>
              <a:pPr defTabSz="435728">
                <a:defRPr/>
              </a:pPr>
              <a:endParaRPr lang="ko-KR" altLang="en-US" sz="3200" b="1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3603575" y="1640789"/>
            <a:ext cx="5541783" cy="273442"/>
          </a:xfrm>
          <a:prstGeom prst="rect">
            <a:avLst/>
          </a:prstGeom>
          <a:solidFill>
            <a:srgbClr val="37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kumimoji="1" lang="ko-KR" altLang="en-US" sz="1710" spc="-51" dirty="0" err="1">
              <a:solidFill>
                <a:srgbClr val="FFFF0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310617" y="5466221"/>
            <a:ext cx="15394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323124" y="1626526"/>
            <a:ext cx="4248197" cy="3587830"/>
          </a:xfrm>
          <a:prstGeom prst="rect">
            <a:avLst/>
          </a:prstGeom>
          <a:solidFill>
            <a:srgbClr val="626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 defTabSz="781995"/>
            <a:endParaRPr lang="ko-KR" altLang="en-US" sz="1197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11827" y="1716049"/>
            <a:ext cx="4070791" cy="34095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lumMod val="75000"/>
                <a:lumOff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 defTabSz="781995"/>
            <a:endParaRPr lang="ko-KR" altLang="en-US" sz="1197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11828" y="2506467"/>
            <a:ext cx="4070048" cy="2617584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sp>
        <p:nvSpPr>
          <p:cNvPr id="41" name="Rectangle 273" descr="넓은 하향 대각선">
            <a:extLst>
              <a:ext uri="{FF2B5EF4-FFF2-40B4-BE49-F238E27FC236}">
                <a16:creationId xmlns:a16="http://schemas.microsoft.com/office/drawing/2014/main" id="{5B43B0A2-628E-4B27-90A3-B7AD79A2E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6" y="1810351"/>
            <a:ext cx="3350276" cy="19742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defRPr/>
            </a:pPr>
            <a:r>
              <a:rPr lang="en-US" altLang="ko-KR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245</a:t>
            </a:r>
            <a:r>
              <a:rPr lang="ko-KR" altLang="en-US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 학교 중 </a:t>
            </a:r>
            <a:r>
              <a:rPr lang="en-US" altLang="ko-KR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33</a:t>
            </a:r>
            <a:r>
              <a:rPr lang="ko-KR" altLang="en-US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 학교만 </a:t>
            </a:r>
            <a:r>
              <a:rPr lang="ko-KR" altLang="en-US" sz="128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실무교육장</a:t>
            </a:r>
            <a:r>
              <a:rPr lang="ko-KR" altLang="en-US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보유</a:t>
            </a:r>
            <a:r>
              <a:rPr lang="en-US" altLang="ko-KR" sz="128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EF3914"/>
                    </a:gs>
                    <a:gs pos="100000">
                      <a:srgbClr val="EF3914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(13%)</a:t>
            </a:r>
            <a:endParaRPr lang="ko-KR" altLang="en-US" sz="128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rgbClr val="EF3914"/>
                  </a:gs>
                  <a:gs pos="100000">
                    <a:srgbClr val="EF3914"/>
                  </a:gs>
                </a:gsLst>
                <a:lin ang="16200000" scaled="1"/>
              </a:gra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2" name="Line 320">
            <a:extLst>
              <a:ext uri="{FF2B5EF4-FFF2-40B4-BE49-F238E27FC236}">
                <a16:creationId xmlns:a16="http://schemas.microsoft.com/office/drawing/2014/main" id="{6032E8F9-8319-49AF-97BD-260F53EC6FA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5576" y="2060848"/>
            <a:ext cx="3448303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7656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507" kern="0" dirty="0">
              <a:ln>
                <a:solidFill>
                  <a:sysClr val="window" lastClr="FFFFFF">
                    <a:lumMod val="65000"/>
                    <a:alpha val="0"/>
                  </a:sysClr>
                </a:solidFill>
              </a:ln>
              <a:solidFill>
                <a:srgbClr val="FFFF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3" name="Freeform 5">
            <a:extLst>
              <a:ext uri="{FF2B5EF4-FFF2-40B4-BE49-F238E27FC236}">
                <a16:creationId xmlns:a16="http://schemas.microsoft.com/office/drawing/2014/main" id="{AA308FFA-42F9-49A5-BAE1-A0254CA77E3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67544" y="1772816"/>
            <a:ext cx="277959" cy="253788"/>
          </a:xfrm>
          <a:custGeom>
            <a:avLst/>
            <a:gdLst>
              <a:gd name="T0" fmla="*/ 1330 w 2150"/>
              <a:gd name="T1" fmla="*/ 2023 h 2240"/>
              <a:gd name="T2" fmla="*/ 1226 w 2150"/>
              <a:gd name="T3" fmla="*/ 2185 h 2240"/>
              <a:gd name="T4" fmla="*/ 995 w 2150"/>
              <a:gd name="T5" fmla="*/ 2240 h 2240"/>
              <a:gd name="T6" fmla="*/ 908 w 2150"/>
              <a:gd name="T7" fmla="*/ 2126 h 2240"/>
              <a:gd name="T8" fmla="*/ 819 w 2150"/>
              <a:gd name="T9" fmla="*/ 1957 h 2240"/>
              <a:gd name="T10" fmla="*/ 1267 w 2150"/>
              <a:gd name="T11" fmla="*/ 1894 h 2240"/>
              <a:gd name="T12" fmla="*/ 1627 w 2150"/>
              <a:gd name="T13" fmla="*/ 1075 h 2240"/>
              <a:gd name="T14" fmla="*/ 1336 w 2150"/>
              <a:gd name="T15" fmla="*/ 1733 h 2240"/>
              <a:gd name="T16" fmla="*/ 904 w 2150"/>
              <a:gd name="T17" fmla="*/ 1810 h 2240"/>
              <a:gd name="T18" fmla="*/ 677 w 2150"/>
              <a:gd name="T19" fmla="*/ 1458 h 2240"/>
              <a:gd name="T20" fmla="*/ 1071 w 2150"/>
              <a:gd name="T21" fmla="*/ 524 h 2240"/>
              <a:gd name="T22" fmla="*/ 1137 w 2150"/>
              <a:gd name="T23" fmla="*/ 741 h 2240"/>
              <a:gd name="T24" fmla="*/ 677 w 2150"/>
              <a:gd name="T25" fmla="*/ 1077 h 2240"/>
              <a:gd name="T26" fmla="*/ 801 w 2150"/>
              <a:gd name="T27" fmla="*/ 1077 h 2240"/>
              <a:gd name="T28" fmla="*/ 1137 w 2150"/>
              <a:gd name="T29" fmla="*/ 741 h 2240"/>
              <a:gd name="T30" fmla="*/ 1137 w 2150"/>
              <a:gd name="T31" fmla="*/ 280 h 2240"/>
              <a:gd name="T32" fmla="*/ 1075 w 2150"/>
              <a:gd name="T33" fmla="*/ 0 h 2240"/>
              <a:gd name="T34" fmla="*/ 1013 w 2150"/>
              <a:gd name="T35" fmla="*/ 280 h 2240"/>
              <a:gd name="T36" fmla="*/ 343 w 2150"/>
              <a:gd name="T37" fmla="*/ 1075 h 2240"/>
              <a:gd name="T38" fmla="*/ 62 w 2150"/>
              <a:gd name="T39" fmla="*/ 1013 h 2240"/>
              <a:gd name="T40" fmla="*/ 62 w 2150"/>
              <a:gd name="T41" fmla="*/ 1137 h 2240"/>
              <a:gd name="T42" fmla="*/ 343 w 2150"/>
              <a:gd name="T43" fmla="*/ 1075 h 2240"/>
              <a:gd name="T44" fmla="*/ 1870 w 2150"/>
              <a:gd name="T45" fmla="*/ 1013 h 2240"/>
              <a:gd name="T46" fmla="*/ 1870 w 2150"/>
              <a:gd name="T47" fmla="*/ 1137 h 2240"/>
              <a:gd name="T48" fmla="*/ 2150 w 2150"/>
              <a:gd name="T49" fmla="*/ 1075 h 2240"/>
              <a:gd name="T50" fmla="*/ 469 w 2150"/>
              <a:gd name="T51" fmla="*/ 1593 h 2240"/>
              <a:gd name="T52" fmla="*/ 315 w 2150"/>
              <a:gd name="T53" fmla="*/ 1835 h 2240"/>
              <a:gd name="T54" fmla="*/ 403 w 2150"/>
              <a:gd name="T55" fmla="*/ 1835 h 2240"/>
              <a:gd name="T56" fmla="*/ 557 w 2150"/>
              <a:gd name="T57" fmla="*/ 1593 h 2240"/>
              <a:gd name="T58" fmla="*/ 1637 w 2150"/>
              <a:gd name="T59" fmla="*/ 575 h 2240"/>
              <a:gd name="T60" fmla="*/ 1835 w 2150"/>
              <a:gd name="T61" fmla="*/ 403 h 2240"/>
              <a:gd name="T62" fmla="*/ 1747 w 2150"/>
              <a:gd name="T63" fmla="*/ 315 h 2240"/>
              <a:gd name="T64" fmla="*/ 1593 w 2150"/>
              <a:gd name="T65" fmla="*/ 557 h 2240"/>
              <a:gd name="T66" fmla="*/ 469 w 2150"/>
              <a:gd name="T67" fmla="*/ 557 h 2240"/>
              <a:gd name="T68" fmla="*/ 557 w 2150"/>
              <a:gd name="T69" fmla="*/ 557 h 2240"/>
              <a:gd name="T70" fmla="*/ 403 w 2150"/>
              <a:gd name="T71" fmla="*/ 314 h 2240"/>
              <a:gd name="T72" fmla="*/ 315 w 2150"/>
              <a:gd name="T73" fmla="*/ 402 h 2240"/>
              <a:gd name="T74" fmla="*/ 1681 w 2150"/>
              <a:gd name="T75" fmla="*/ 1593 h 2240"/>
              <a:gd name="T76" fmla="*/ 1593 w 2150"/>
              <a:gd name="T77" fmla="*/ 1681 h 2240"/>
              <a:gd name="T78" fmla="*/ 1791 w 2150"/>
              <a:gd name="T79" fmla="*/ 1853 h 2240"/>
              <a:gd name="T80" fmla="*/ 1835 w 2150"/>
              <a:gd name="T81" fmla="*/ 1747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50" h="2240">
                <a:moveTo>
                  <a:pt x="1330" y="1957"/>
                </a:moveTo>
                <a:cubicBezTo>
                  <a:pt x="1330" y="2023"/>
                  <a:pt x="1330" y="2023"/>
                  <a:pt x="1330" y="2023"/>
                </a:cubicBezTo>
                <a:cubicBezTo>
                  <a:pt x="1330" y="2075"/>
                  <a:pt x="1292" y="2118"/>
                  <a:pt x="1242" y="2126"/>
                </a:cubicBezTo>
                <a:cubicBezTo>
                  <a:pt x="1226" y="2185"/>
                  <a:pt x="1226" y="2185"/>
                  <a:pt x="1226" y="2185"/>
                </a:cubicBezTo>
                <a:cubicBezTo>
                  <a:pt x="1217" y="2217"/>
                  <a:pt x="1188" y="2240"/>
                  <a:pt x="1155" y="2240"/>
                </a:cubicBezTo>
                <a:cubicBezTo>
                  <a:pt x="995" y="2240"/>
                  <a:pt x="995" y="2240"/>
                  <a:pt x="995" y="2240"/>
                </a:cubicBezTo>
                <a:cubicBezTo>
                  <a:pt x="961" y="2240"/>
                  <a:pt x="932" y="2217"/>
                  <a:pt x="923" y="2185"/>
                </a:cubicBezTo>
                <a:cubicBezTo>
                  <a:pt x="908" y="2126"/>
                  <a:pt x="908" y="2126"/>
                  <a:pt x="908" y="2126"/>
                </a:cubicBezTo>
                <a:cubicBezTo>
                  <a:pt x="857" y="2118"/>
                  <a:pt x="819" y="2075"/>
                  <a:pt x="819" y="2022"/>
                </a:cubicBezTo>
                <a:cubicBezTo>
                  <a:pt x="819" y="1957"/>
                  <a:pt x="819" y="1957"/>
                  <a:pt x="819" y="1957"/>
                </a:cubicBezTo>
                <a:cubicBezTo>
                  <a:pt x="819" y="1922"/>
                  <a:pt x="847" y="1894"/>
                  <a:pt x="882" y="1894"/>
                </a:cubicBezTo>
                <a:cubicBezTo>
                  <a:pt x="1267" y="1894"/>
                  <a:pt x="1267" y="1894"/>
                  <a:pt x="1267" y="1894"/>
                </a:cubicBezTo>
                <a:cubicBezTo>
                  <a:pt x="1302" y="1894"/>
                  <a:pt x="1330" y="1922"/>
                  <a:pt x="1330" y="1957"/>
                </a:cubicBezTo>
                <a:close/>
                <a:moveTo>
                  <a:pt x="1627" y="1075"/>
                </a:moveTo>
                <a:cubicBezTo>
                  <a:pt x="1627" y="1224"/>
                  <a:pt x="1568" y="1359"/>
                  <a:pt x="1472" y="1458"/>
                </a:cubicBezTo>
                <a:cubicBezTo>
                  <a:pt x="1399" y="1534"/>
                  <a:pt x="1352" y="1630"/>
                  <a:pt x="1336" y="1733"/>
                </a:cubicBezTo>
                <a:cubicBezTo>
                  <a:pt x="1329" y="1777"/>
                  <a:pt x="1291" y="1810"/>
                  <a:pt x="1246" y="1810"/>
                </a:cubicBezTo>
                <a:cubicBezTo>
                  <a:pt x="904" y="1810"/>
                  <a:pt x="904" y="1810"/>
                  <a:pt x="904" y="1810"/>
                </a:cubicBezTo>
                <a:cubicBezTo>
                  <a:pt x="859" y="1810"/>
                  <a:pt x="820" y="1778"/>
                  <a:pt x="814" y="1733"/>
                </a:cubicBezTo>
                <a:cubicBezTo>
                  <a:pt x="798" y="1631"/>
                  <a:pt x="750" y="1533"/>
                  <a:pt x="677" y="1458"/>
                </a:cubicBezTo>
                <a:cubicBezTo>
                  <a:pt x="583" y="1360"/>
                  <a:pt x="525" y="1227"/>
                  <a:pt x="523" y="1081"/>
                </a:cubicBezTo>
                <a:cubicBezTo>
                  <a:pt x="520" y="774"/>
                  <a:pt x="764" y="526"/>
                  <a:pt x="1071" y="524"/>
                </a:cubicBezTo>
                <a:cubicBezTo>
                  <a:pt x="1378" y="521"/>
                  <a:pt x="1627" y="769"/>
                  <a:pt x="1627" y="1075"/>
                </a:cubicBezTo>
                <a:close/>
                <a:moveTo>
                  <a:pt x="1137" y="741"/>
                </a:moveTo>
                <a:cubicBezTo>
                  <a:pt x="1137" y="707"/>
                  <a:pt x="1110" y="679"/>
                  <a:pt x="1075" y="679"/>
                </a:cubicBezTo>
                <a:cubicBezTo>
                  <a:pt x="856" y="679"/>
                  <a:pt x="677" y="857"/>
                  <a:pt x="677" y="1077"/>
                </a:cubicBezTo>
                <a:cubicBezTo>
                  <a:pt x="677" y="1111"/>
                  <a:pt x="704" y="1139"/>
                  <a:pt x="739" y="1139"/>
                </a:cubicBezTo>
                <a:cubicBezTo>
                  <a:pt x="773" y="1139"/>
                  <a:pt x="801" y="1112"/>
                  <a:pt x="801" y="1077"/>
                </a:cubicBezTo>
                <a:cubicBezTo>
                  <a:pt x="801" y="926"/>
                  <a:pt x="924" y="803"/>
                  <a:pt x="1075" y="803"/>
                </a:cubicBezTo>
                <a:cubicBezTo>
                  <a:pt x="1110" y="803"/>
                  <a:pt x="1137" y="776"/>
                  <a:pt x="1137" y="741"/>
                </a:cubicBezTo>
                <a:close/>
                <a:moveTo>
                  <a:pt x="1075" y="342"/>
                </a:moveTo>
                <a:cubicBezTo>
                  <a:pt x="1109" y="342"/>
                  <a:pt x="1137" y="315"/>
                  <a:pt x="1137" y="280"/>
                </a:cubicBezTo>
                <a:cubicBezTo>
                  <a:pt x="1137" y="62"/>
                  <a:pt x="1137" y="62"/>
                  <a:pt x="1137" y="62"/>
                </a:cubicBezTo>
                <a:cubicBezTo>
                  <a:pt x="1137" y="28"/>
                  <a:pt x="1110" y="0"/>
                  <a:pt x="1075" y="0"/>
                </a:cubicBezTo>
                <a:cubicBezTo>
                  <a:pt x="1040" y="0"/>
                  <a:pt x="1013" y="28"/>
                  <a:pt x="1013" y="62"/>
                </a:cubicBezTo>
                <a:cubicBezTo>
                  <a:pt x="1013" y="280"/>
                  <a:pt x="1013" y="280"/>
                  <a:pt x="1013" y="280"/>
                </a:cubicBezTo>
                <a:cubicBezTo>
                  <a:pt x="1013" y="315"/>
                  <a:pt x="1041" y="342"/>
                  <a:pt x="1075" y="342"/>
                </a:cubicBezTo>
                <a:close/>
                <a:moveTo>
                  <a:pt x="343" y="1075"/>
                </a:moveTo>
                <a:cubicBezTo>
                  <a:pt x="343" y="1041"/>
                  <a:pt x="315" y="1013"/>
                  <a:pt x="280" y="1013"/>
                </a:cubicBezTo>
                <a:cubicBezTo>
                  <a:pt x="62" y="1013"/>
                  <a:pt x="62" y="1013"/>
                  <a:pt x="62" y="1013"/>
                </a:cubicBezTo>
                <a:cubicBezTo>
                  <a:pt x="28" y="1013"/>
                  <a:pt x="0" y="1040"/>
                  <a:pt x="0" y="1075"/>
                </a:cubicBezTo>
                <a:cubicBezTo>
                  <a:pt x="0" y="1109"/>
                  <a:pt x="28" y="1137"/>
                  <a:pt x="62" y="1137"/>
                </a:cubicBezTo>
                <a:cubicBezTo>
                  <a:pt x="280" y="1137"/>
                  <a:pt x="280" y="1137"/>
                  <a:pt x="280" y="1137"/>
                </a:cubicBezTo>
                <a:cubicBezTo>
                  <a:pt x="315" y="1137"/>
                  <a:pt x="343" y="1109"/>
                  <a:pt x="343" y="1075"/>
                </a:cubicBezTo>
                <a:close/>
                <a:moveTo>
                  <a:pt x="2088" y="1013"/>
                </a:moveTo>
                <a:cubicBezTo>
                  <a:pt x="1870" y="1013"/>
                  <a:pt x="1870" y="1013"/>
                  <a:pt x="1870" y="1013"/>
                </a:cubicBezTo>
                <a:cubicBezTo>
                  <a:pt x="1835" y="1013"/>
                  <a:pt x="1807" y="1040"/>
                  <a:pt x="1807" y="1075"/>
                </a:cubicBezTo>
                <a:cubicBezTo>
                  <a:pt x="1807" y="1109"/>
                  <a:pt x="1835" y="1137"/>
                  <a:pt x="1870" y="1137"/>
                </a:cubicBezTo>
                <a:cubicBezTo>
                  <a:pt x="2088" y="1137"/>
                  <a:pt x="2088" y="1137"/>
                  <a:pt x="2088" y="1137"/>
                </a:cubicBezTo>
                <a:cubicBezTo>
                  <a:pt x="2122" y="1137"/>
                  <a:pt x="2150" y="1109"/>
                  <a:pt x="2150" y="1075"/>
                </a:cubicBezTo>
                <a:cubicBezTo>
                  <a:pt x="2150" y="1041"/>
                  <a:pt x="2122" y="1013"/>
                  <a:pt x="2088" y="1013"/>
                </a:cubicBezTo>
                <a:close/>
                <a:moveTo>
                  <a:pt x="469" y="1593"/>
                </a:moveTo>
                <a:cubicBezTo>
                  <a:pt x="315" y="1747"/>
                  <a:pt x="315" y="1747"/>
                  <a:pt x="315" y="1747"/>
                </a:cubicBezTo>
                <a:cubicBezTo>
                  <a:pt x="291" y="1772"/>
                  <a:pt x="291" y="1811"/>
                  <a:pt x="315" y="1835"/>
                </a:cubicBezTo>
                <a:cubicBezTo>
                  <a:pt x="327" y="1847"/>
                  <a:pt x="343" y="1853"/>
                  <a:pt x="359" y="1853"/>
                </a:cubicBezTo>
                <a:cubicBezTo>
                  <a:pt x="374" y="1853"/>
                  <a:pt x="391" y="1847"/>
                  <a:pt x="403" y="1835"/>
                </a:cubicBezTo>
                <a:cubicBezTo>
                  <a:pt x="557" y="1681"/>
                  <a:pt x="557" y="1681"/>
                  <a:pt x="557" y="1681"/>
                </a:cubicBezTo>
                <a:cubicBezTo>
                  <a:pt x="581" y="1656"/>
                  <a:pt x="581" y="1617"/>
                  <a:pt x="557" y="1593"/>
                </a:cubicBezTo>
                <a:cubicBezTo>
                  <a:pt x="533" y="1568"/>
                  <a:pt x="493" y="1568"/>
                  <a:pt x="469" y="1593"/>
                </a:cubicBezTo>
                <a:close/>
                <a:moveTo>
                  <a:pt x="1637" y="575"/>
                </a:moveTo>
                <a:cubicBezTo>
                  <a:pt x="1653" y="575"/>
                  <a:pt x="1669" y="569"/>
                  <a:pt x="1681" y="557"/>
                </a:cubicBezTo>
                <a:cubicBezTo>
                  <a:pt x="1835" y="403"/>
                  <a:pt x="1835" y="403"/>
                  <a:pt x="1835" y="403"/>
                </a:cubicBezTo>
                <a:cubicBezTo>
                  <a:pt x="1859" y="378"/>
                  <a:pt x="1859" y="339"/>
                  <a:pt x="1835" y="315"/>
                </a:cubicBezTo>
                <a:cubicBezTo>
                  <a:pt x="1811" y="290"/>
                  <a:pt x="1771" y="290"/>
                  <a:pt x="1747" y="315"/>
                </a:cubicBezTo>
                <a:cubicBezTo>
                  <a:pt x="1593" y="469"/>
                  <a:pt x="1593" y="469"/>
                  <a:pt x="1593" y="469"/>
                </a:cubicBezTo>
                <a:cubicBezTo>
                  <a:pt x="1568" y="494"/>
                  <a:pt x="1568" y="533"/>
                  <a:pt x="1593" y="557"/>
                </a:cubicBezTo>
                <a:cubicBezTo>
                  <a:pt x="1605" y="569"/>
                  <a:pt x="1621" y="575"/>
                  <a:pt x="1637" y="575"/>
                </a:cubicBezTo>
                <a:close/>
                <a:moveTo>
                  <a:pt x="469" y="557"/>
                </a:moveTo>
                <a:cubicBezTo>
                  <a:pt x="481" y="569"/>
                  <a:pt x="497" y="575"/>
                  <a:pt x="513" y="575"/>
                </a:cubicBezTo>
                <a:cubicBezTo>
                  <a:pt x="529" y="575"/>
                  <a:pt x="545" y="569"/>
                  <a:pt x="557" y="557"/>
                </a:cubicBezTo>
                <a:cubicBezTo>
                  <a:pt x="581" y="532"/>
                  <a:pt x="581" y="493"/>
                  <a:pt x="557" y="469"/>
                </a:cubicBezTo>
                <a:cubicBezTo>
                  <a:pt x="403" y="314"/>
                  <a:pt x="403" y="314"/>
                  <a:pt x="403" y="314"/>
                </a:cubicBezTo>
                <a:cubicBezTo>
                  <a:pt x="378" y="290"/>
                  <a:pt x="339" y="290"/>
                  <a:pt x="315" y="314"/>
                </a:cubicBezTo>
                <a:cubicBezTo>
                  <a:pt x="290" y="339"/>
                  <a:pt x="290" y="378"/>
                  <a:pt x="315" y="402"/>
                </a:cubicBezTo>
                <a:lnTo>
                  <a:pt x="469" y="557"/>
                </a:lnTo>
                <a:close/>
                <a:moveTo>
                  <a:pt x="1681" y="1593"/>
                </a:moveTo>
                <a:cubicBezTo>
                  <a:pt x="1656" y="1568"/>
                  <a:pt x="1617" y="1568"/>
                  <a:pt x="1593" y="1593"/>
                </a:cubicBezTo>
                <a:cubicBezTo>
                  <a:pt x="1568" y="1617"/>
                  <a:pt x="1568" y="1656"/>
                  <a:pt x="1593" y="1681"/>
                </a:cubicBezTo>
                <a:cubicBezTo>
                  <a:pt x="1747" y="1835"/>
                  <a:pt x="1747" y="1835"/>
                  <a:pt x="1747" y="1835"/>
                </a:cubicBezTo>
                <a:cubicBezTo>
                  <a:pt x="1759" y="1847"/>
                  <a:pt x="1775" y="1853"/>
                  <a:pt x="1791" y="1853"/>
                </a:cubicBezTo>
                <a:cubicBezTo>
                  <a:pt x="1806" y="1853"/>
                  <a:pt x="1823" y="1847"/>
                  <a:pt x="1835" y="1835"/>
                </a:cubicBezTo>
                <a:cubicBezTo>
                  <a:pt x="1859" y="1811"/>
                  <a:pt x="1859" y="1772"/>
                  <a:pt x="1835" y="1747"/>
                </a:cubicBezTo>
                <a:lnTo>
                  <a:pt x="1681" y="1593"/>
                </a:lnTo>
                <a:close/>
              </a:path>
            </a:pathLst>
          </a:custGeom>
          <a:solidFill>
            <a:srgbClr val="EF3914"/>
          </a:solidFill>
          <a:ln>
            <a:noFill/>
          </a:ln>
        </p:spPr>
        <p:txBody>
          <a:bodyPr vert="horz" wrap="square" lIns="78203" tIns="39101" rIns="78203" bIns="39101" numCol="1" anchor="t" anchorCtr="0" compatLnSpc="1">
            <a:prstTxWarp prst="textNoShape">
              <a:avLst/>
            </a:prstTxWarp>
          </a:bodyPr>
          <a:lstStyle/>
          <a:p>
            <a:endParaRPr lang="ko-KR" altLang="en-US" sz="1539" dirty="0"/>
          </a:p>
        </p:txBody>
      </p:sp>
      <p:sp>
        <p:nvSpPr>
          <p:cNvPr id="45" name="Rectangle 115"/>
          <p:cNvSpPr>
            <a:spLocks noChangeArrowheads="1"/>
          </p:cNvSpPr>
          <p:nvPr/>
        </p:nvSpPr>
        <p:spPr bwMode="auto">
          <a:xfrm>
            <a:off x="2208672" y="3871517"/>
            <a:ext cx="1918994" cy="91948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98519" indent="-98519">
              <a:lnSpc>
                <a:spcPct val="110000"/>
              </a:lnSpc>
              <a:spcBef>
                <a:spcPts val="171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전국 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245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관광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카지노 관련 학교에 약 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52,907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명의 학생이 재학 중</a:t>
            </a:r>
            <a:endParaRPr lang="en-US" altLang="ko-KR" sz="1026" spc="-43" dirty="0" smtClean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8519" indent="-98519">
              <a:lnSpc>
                <a:spcPct val="110000"/>
              </a:lnSpc>
              <a:spcBef>
                <a:spcPts val="171"/>
              </a:spcBef>
              <a:spcAft>
                <a:spcPts val="171"/>
              </a:spcAft>
              <a:buFont typeface="Wingdings" panose="05000000000000000000" pitchFamily="2" charset="2"/>
              <a:buChar char="§"/>
            </a:pP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전체 학교 중 </a:t>
            </a:r>
            <a:r>
              <a:rPr lang="ko-KR" altLang="en-US" sz="1026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딜링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실무 교육장을 보유한 학교는 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33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개로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전체 학교의 </a:t>
            </a:r>
            <a:r>
              <a:rPr lang="en-US" altLang="ko-KR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13%</a:t>
            </a:r>
            <a:r>
              <a:rPr lang="ko-KR" altLang="en-US" sz="1026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에 불과함</a:t>
            </a:r>
            <a:endParaRPr lang="en-US" altLang="ko-KR" sz="1026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6602903-0EC4-4E78-A9DC-D70935C7BBF1}"/>
              </a:ext>
            </a:extLst>
          </p:cNvPr>
          <p:cNvSpPr/>
          <p:nvPr/>
        </p:nvSpPr>
        <p:spPr bwMode="gray">
          <a:xfrm>
            <a:off x="5174657" y="1673071"/>
            <a:ext cx="1946540" cy="221536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73297" algn="l"/>
              </a:tabLst>
              <a:defRPr/>
            </a:pPr>
            <a:r>
              <a:rPr lang="ko-KR" altLang="en-US" sz="1368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타겟 마케팅</a:t>
            </a:r>
            <a:endParaRPr lang="ko-KR" altLang="en-US" sz="1368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16200000" scaled="1"/>
              </a:gra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4897645" y="1751063"/>
            <a:ext cx="190804" cy="65551"/>
            <a:chOff x="6860224" y="2302399"/>
            <a:chExt cx="223102" cy="84312"/>
          </a:xfrm>
        </p:grpSpPr>
        <p:sp>
          <p:nvSpPr>
            <p:cNvPr id="48" name="L 도형 7"/>
            <p:cNvSpPr/>
            <p:nvPr/>
          </p:nvSpPr>
          <p:spPr bwMode="auto">
            <a:xfrm rot="13500000">
              <a:off x="6929620" y="2303274"/>
              <a:ext cx="84309" cy="82565"/>
            </a:xfrm>
            <a:prstGeom prst="corner">
              <a:avLst>
                <a:gd name="adj1" fmla="val 28312"/>
                <a:gd name="adj2" fmla="val 30405"/>
              </a:avLst>
            </a:prstGeom>
            <a:solidFill>
              <a:schemeClr val="bg1"/>
            </a:solidFill>
          </p:spPr>
          <p:txBody>
            <a:bodyPr lIns="30778" tIns="30778" rIns="30778" bIns="30778" anchor="ctr"/>
            <a:lstStyle/>
            <a:p>
              <a:pPr algn="ctr" defTabSz="781688">
                <a:spcBef>
                  <a:spcPct val="50000"/>
                </a:spcBef>
                <a:defRPr/>
              </a:pPr>
              <a:endParaRPr lang="ko-KR" altLang="en-US" sz="855" dirty="0">
                <a:solidFill>
                  <a:schemeClr val="bg1">
                    <a:lumMod val="7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49" name="L 도형 48"/>
            <p:cNvSpPr/>
            <p:nvPr/>
          </p:nvSpPr>
          <p:spPr bwMode="auto">
            <a:xfrm rot="13500000">
              <a:off x="6999011" y="2302393"/>
              <a:ext cx="84309" cy="84321"/>
            </a:xfrm>
            <a:prstGeom prst="corner">
              <a:avLst>
                <a:gd name="adj1" fmla="val 28312"/>
                <a:gd name="adj2" fmla="val 30405"/>
              </a:avLst>
            </a:prstGeom>
            <a:solidFill>
              <a:schemeClr val="bg1"/>
            </a:solidFill>
          </p:spPr>
          <p:txBody>
            <a:bodyPr lIns="30778" tIns="30778" rIns="30778" bIns="30778" anchor="ctr"/>
            <a:lstStyle/>
            <a:p>
              <a:pPr eaLnBrk="1" latinLnBrk="1" hangingPunct="1">
                <a:defRPr/>
              </a:pPr>
              <a:endParaRPr lang="ko-KR" altLang="en-US" sz="1539" dirty="0"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50" name="L 도형 7"/>
            <p:cNvSpPr/>
            <p:nvPr/>
          </p:nvSpPr>
          <p:spPr bwMode="auto">
            <a:xfrm rot="13500000">
              <a:off x="6860230" y="2302396"/>
              <a:ext cx="84309" cy="84321"/>
            </a:xfrm>
            <a:prstGeom prst="corner">
              <a:avLst>
                <a:gd name="adj1" fmla="val 28312"/>
                <a:gd name="adj2" fmla="val 30405"/>
              </a:avLst>
            </a:prstGeom>
            <a:solidFill>
              <a:schemeClr val="bg1"/>
            </a:solidFill>
          </p:spPr>
          <p:txBody>
            <a:bodyPr lIns="30778" tIns="30778" rIns="30778" bIns="30778" anchor="ctr"/>
            <a:lstStyle/>
            <a:p>
              <a:pPr eaLnBrk="1" latinLnBrk="1" hangingPunct="1">
                <a:defRPr/>
              </a:pPr>
              <a:endParaRPr lang="ko-KR" altLang="en-US" sz="1539" dirty="0">
                <a:solidFill>
                  <a:schemeClr val="bg1">
                    <a:lumMod val="7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flipH="1">
            <a:off x="5445504" y="2189972"/>
            <a:ext cx="3375138" cy="303416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/>
          </a:p>
        </p:txBody>
      </p:sp>
      <p:grpSp>
        <p:nvGrpSpPr>
          <p:cNvPr id="58" name="그룹 57"/>
          <p:cNvGrpSpPr/>
          <p:nvPr/>
        </p:nvGrpSpPr>
        <p:grpSpPr>
          <a:xfrm>
            <a:off x="4812749" y="3284984"/>
            <a:ext cx="4020633" cy="248749"/>
            <a:chOff x="5676174" y="3060201"/>
            <a:chExt cx="4701209" cy="290855"/>
          </a:xfrm>
        </p:grpSpPr>
        <p:grpSp>
          <p:nvGrpSpPr>
            <p:cNvPr id="59" name="그룹 58"/>
            <p:cNvGrpSpPr>
              <a:grpSpLocks noChangeAspect="1"/>
            </p:cNvGrpSpPr>
            <p:nvPr/>
          </p:nvGrpSpPr>
          <p:grpSpPr>
            <a:xfrm>
              <a:off x="5676174" y="3060201"/>
              <a:ext cx="865770" cy="290855"/>
              <a:chOff x="4229782" y="2617276"/>
              <a:chExt cx="715512" cy="240376"/>
            </a:xfrm>
          </p:grpSpPr>
          <p:sp>
            <p:nvSpPr>
              <p:cNvPr id="61" name="자유형: 도형 214" descr="어두운 상향 대각선">
                <a:extLst>
                  <a:ext uri="{FF2B5EF4-FFF2-40B4-BE49-F238E27FC236}">
                    <a16:creationId xmlns:a16="http://schemas.microsoft.com/office/drawing/2014/main" id="{3CD81AE6-72AD-4100-A2C2-3EB267490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9782" y="2617276"/>
                <a:ext cx="715512" cy="240376"/>
              </a:xfrm>
              <a:custGeom>
                <a:avLst/>
                <a:gdLst>
                  <a:gd name="connsiteX0" fmla="*/ 659748 w 770097"/>
                  <a:gd name="connsiteY0" fmla="*/ 44010 h 216023"/>
                  <a:gd name="connsiteX1" fmla="*/ 659748 w 770097"/>
                  <a:gd name="connsiteY1" fmla="*/ 172014 h 216023"/>
                  <a:gd name="connsiteX2" fmla="*/ 770097 w 770097"/>
                  <a:gd name="connsiteY2" fmla="*/ 108012 h 216023"/>
                  <a:gd name="connsiteX3" fmla="*/ 659747 w 770097"/>
                  <a:gd name="connsiteY3" fmla="*/ 0 h 216023"/>
                  <a:gd name="connsiteX4" fmla="*/ 108012 w 770097"/>
                  <a:gd name="connsiteY4" fmla="*/ 0 h 216023"/>
                  <a:gd name="connsiteX5" fmla="*/ 0 w 770097"/>
                  <a:gd name="connsiteY5" fmla="*/ 108012 h 216023"/>
                  <a:gd name="connsiteX6" fmla="*/ 108012 w 770097"/>
                  <a:gd name="connsiteY6" fmla="*/ 216023 h 216023"/>
                  <a:gd name="connsiteX7" fmla="*/ 659747 w 770097"/>
                  <a:gd name="connsiteY7" fmla="*/ 216023 h 216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0097" h="216023">
                    <a:moveTo>
                      <a:pt x="659748" y="44010"/>
                    </a:moveTo>
                    <a:lnTo>
                      <a:pt x="659748" y="172014"/>
                    </a:lnTo>
                    <a:lnTo>
                      <a:pt x="770097" y="108012"/>
                    </a:lnTo>
                    <a:close/>
                    <a:moveTo>
                      <a:pt x="659747" y="0"/>
                    </a:moveTo>
                    <a:lnTo>
                      <a:pt x="108012" y="0"/>
                    </a:lnTo>
                    <a:cubicBezTo>
                      <a:pt x="48359" y="0"/>
                      <a:pt x="0" y="48358"/>
                      <a:pt x="0" y="108012"/>
                    </a:cubicBezTo>
                    <a:cubicBezTo>
                      <a:pt x="0" y="167665"/>
                      <a:pt x="48359" y="216023"/>
                      <a:pt x="108012" y="216023"/>
                    </a:cubicBezTo>
                    <a:lnTo>
                      <a:pt x="659747" y="216023"/>
                    </a:lnTo>
                    <a:close/>
                  </a:path>
                </a:pathLst>
              </a:custGeom>
              <a:solidFill>
                <a:srgbClr val="03A9F4">
                  <a:alpha val="90000"/>
                </a:srgb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390997" latinLnBrk="1">
                  <a:defRPr/>
                </a:pPr>
                <a:endParaRPr lang="en-US" altLang="ko-KR" sz="1197">
                  <a:solidFill>
                    <a:prstClr val="black"/>
                  </a:solidFill>
                  <a:latin typeface="KoPub돋움체 Bold" panose="02020603020101020101" pitchFamily="18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78B84747-D547-411E-8A47-B08FB39AAFB9}"/>
                  </a:ext>
                </a:extLst>
              </p:cNvPr>
              <p:cNvSpPr/>
              <p:nvPr/>
            </p:nvSpPr>
            <p:spPr>
              <a:xfrm>
                <a:off x="4393999" y="2653569"/>
                <a:ext cx="318608" cy="167792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73297" algn="l"/>
                  </a:tabLst>
                  <a:defRPr/>
                </a:pPr>
                <a:r>
                  <a:rPr lang="ko-KR" altLang="en-US" sz="1026" spc="-43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종사자</a:t>
                </a:r>
                <a:endParaRPr lang="ko-KR" altLang="en-US" sz="1026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sp>
          <p:nvSpPr>
            <p:cNvPr id="60" name="Rectangle 115"/>
            <p:cNvSpPr>
              <a:spLocks noChangeArrowheads="1"/>
            </p:cNvSpPr>
            <p:nvPr/>
          </p:nvSpPr>
          <p:spPr bwMode="auto">
            <a:xfrm>
              <a:off x="6633871" y="3113295"/>
              <a:ext cx="3743512" cy="1845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spcBef>
                  <a:spcPts val="171"/>
                </a:spcBef>
                <a:spcAft>
                  <a:spcPts val="171"/>
                </a:spcAft>
              </a:pP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국내 </a:t>
              </a:r>
              <a:r>
                <a:rPr lang="en-US" altLang="ko-KR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17</a:t>
              </a: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카지노 종사자 약 </a:t>
              </a:r>
              <a:r>
                <a:rPr lang="en-US" altLang="ko-KR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9,000</a:t>
              </a: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</a:t>
              </a:r>
              <a:endParaRPr lang="en-US" altLang="ko-KR" sz="1026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65" name="Rectangle 115"/>
          <p:cNvSpPr>
            <a:spLocks noChangeArrowheads="1"/>
          </p:cNvSpPr>
          <p:nvPr/>
        </p:nvSpPr>
        <p:spPr bwMode="auto">
          <a:xfrm>
            <a:off x="6070307" y="4671152"/>
            <a:ext cx="232457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spcBef>
                <a:spcPts val="171"/>
              </a:spcBef>
              <a:spcAft>
                <a:spcPts val="171"/>
              </a:spcAft>
            </a:pPr>
            <a:r>
              <a:rPr lang="ko-KR" altLang="en-US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학생 </a:t>
            </a:r>
            <a:r>
              <a:rPr lang="en-US" altLang="ko-KR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 </a:t>
            </a:r>
            <a:r>
              <a:rPr lang="ko-KR" altLang="en-US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종사자  </a:t>
            </a:r>
            <a:r>
              <a:rPr lang="en-US" altLang="ko-KR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71,907</a:t>
            </a:r>
            <a:r>
              <a:rPr lang="ko-KR" altLang="en-US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명</a:t>
            </a:r>
            <a:endParaRPr lang="en-US" altLang="ko-KR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rgbClr val="EF3914"/>
                  </a:gs>
                  <a:gs pos="100000">
                    <a:srgbClr val="EF3914"/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70" name="직선 연결선 69"/>
          <p:cNvCxnSpPr/>
          <p:nvPr/>
        </p:nvCxnSpPr>
        <p:spPr>
          <a:xfrm>
            <a:off x="5564730" y="3645022"/>
            <a:ext cx="3136687" cy="625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>
          <a:xfrm>
            <a:off x="5564730" y="2636912"/>
            <a:ext cx="3136687" cy="625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2" name="차트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337702"/>
              </p:ext>
            </p:extLst>
          </p:nvPr>
        </p:nvGraphicFramePr>
        <p:xfrm>
          <a:off x="-217067" y="3425797"/>
          <a:ext cx="2919573" cy="1878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2" y="2231131"/>
            <a:ext cx="3923523" cy="1416613"/>
          </a:xfrm>
          <a:prstGeom prst="rect">
            <a:avLst/>
          </a:prstGeom>
        </p:spPr>
      </p:pic>
      <p:grpSp>
        <p:nvGrpSpPr>
          <p:cNvPr id="77" name="그룹 76"/>
          <p:cNvGrpSpPr/>
          <p:nvPr/>
        </p:nvGrpSpPr>
        <p:grpSpPr>
          <a:xfrm>
            <a:off x="4812749" y="2348880"/>
            <a:ext cx="4020633" cy="248749"/>
            <a:chOff x="5676174" y="3060201"/>
            <a:chExt cx="4701209" cy="290855"/>
          </a:xfrm>
        </p:grpSpPr>
        <p:grpSp>
          <p:nvGrpSpPr>
            <p:cNvPr id="78" name="그룹 77"/>
            <p:cNvGrpSpPr>
              <a:grpSpLocks noChangeAspect="1"/>
            </p:cNvGrpSpPr>
            <p:nvPr/>
          </p:nvGrpSpPr>
          <p:grpSpPr>
            <a:xfrm>
              <a:off x="5676174" y="3060201"/>
              <a:ext cx="865770" cy="290855"/>
              <a:chOff x="4229782" y="2617276"/>
              <a:chExt cx="715512" cy="240376"/>
            </a:xfrm>
          </p:grpSpPr>
          <p:sp>
            <p:nvSpPr>
              <p:cNvPr id="80" name="자유형: 도형 214" descr="어두운 상향 대각선">
                <a:extLst>
                  <a:ext uri="{FF2B5EF4-FFF2-40B4-BE49-F238E27FC236}">
                    <a16:creationId xmlns:a16="http://schemas.microsoft.com/office/drawing/2014/main" id="{3CD81AE6-72AD-4100-A2C2-3EB267490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9782" y="2617276"/>
                <a:ext cx="715512" cy="240376"/>
              </a:xfrm>
              <a:custGeom>
                <a:avLst/>
                <a:gdLst>
                  <a:gd name="connsiteX0" fmla="*/ 659748 w 770097"/>
                  <a:gd name="connsiteY0" fmla="*/ 44010 h 216023"/>
                  <a:gd name="connsiteX1" fmla="*/ 659748 w 770097"/>
                  <a:gd name="connsiteY1" fmla="*/ 172014 h 216023"/>
                  <a:gd name="connsiteX2" fmla="*/ 770097 w 770097"/>
                  <a:gd name="connsiteY2" fmla="*/ 108012 h 216023"/>
                  <a:gd name="connsiteX3" fmla="*/ 659747 w 770097"/>
                  <a:gd name="connsiteY3" fmla="*/ 0 h 216023"/>
                  <a:gd name="connsiteX4" fmla="*/ 108012 w 770097"/>
                  <a:gd name="connsiteY4" fmla="*/ 0 h 216023"/>
                  <a:gd name="connsiteX5" fmla="*/ 0 w 770097"/>
                  <a:gd name="connsiteY5" fmla="*/ 108012 h 216023"/>
                  <a:gd name="connsiteX6" fmla="*/ 108012 w 770097"/>
                  <a:gd name="connsiteY6" fmla="*/ 216023 h 216023"/>
                  <a:gd name="connsiteX7" fmla="*/ 659747 w 770097"/>
                  <a:gd name="connsiteY7" fmla="*/ 216023 h 216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0097" h="216023">
                    <a:moveTo>
                      <a:pt x="659748" y="44010"/>
                    </a:moveTo>
                    <a:lnTo>
                      <a:pt x="659748" y="172014"/>
                    </a:lnTo>
                    <a:lnTo>
                      <a:pt x="770097" y="108012"/>
                    </a:lnTo>
                    <a:close/>
                    <a:moveTo>
                      <a:pt x="659747" y="0"/>
                    </a:moveTo>
                    <a:lnTo>
                      <a:pt x="108012" y="0"/>
                    </a:lnTo>
                    <a:cubicBezTo>
                      <a:pt x="48359" y="0"/>
                      <a:pt x="0" y="48358"/>
                      <a:pt x="0" y="108012"/>
                    </a:cubicBezTo>
                    <a:cubicBezTo>
                      <a:pt x="0" y="167665"/>
                      <a:pt x="48359" y="216023"/>
                      <a:pt x="108012" y="216023"/>
                    </a:cubicBezTo>
                    <a:lnTo>
                      <a:pt x="659747" y="216023"/>
                    </a:lnTo>
                    <a:close/>
                  </a:path>
                </a:pathLst>
              </a:custGeom>
              <a:solidFill>
                <a:srgbClr val="03A9F4">
                  <a:alpha val="90000"/>
                </a:srgb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390997" latinLnBrk="1">
                  <a:defRPr/>
                </a:pPr>
                <a:endParaRPr lang="en-US" altLang="ko-KR" sz="1197">
                  <a:solidFill>
                    <a:prstClr val="black"/>
                  </a:solidFill>
                  <a:latin typeface="KoPub돋움체 Bold" panose="02020603020101020101" pitchFamily="18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id="{78B84747-D547-411E-8A47-B08FB39AAFB9}"/>
                  </a:ext>
                </a:extLst>
              </p:cNvPr>
              <p:cNvSpPr/>
              <p:nvPr/>
            </p:nvSpPr>
            <p:spPr>
              <a:xfrm>
                <a:off x="4431176" y="2653569"/>
                <a:ext cx="244254" cy="167792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73297" algn="l"/>
                  </a:tabLst>
                  <a:defRPr/>
                </a:pPr>
                <a:r>
                  <a:rPr lang="ko-KR" altLang="en-US" sz="1026" spc="-43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학 생</a:t>
                </a:r>
                <a:endParaRPr lang="ko-KR" altLang="en-US" sz="1026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sp>
          <p:nvSpPr>
            <p:cNvPr id="79" name="Rectangle 115"/>
            <p:cNvSpPr>
              <a:spLocks noChangeArrowheads="1"/>
            </p:cNvSpPr>
            <p:nvPr/>
          </p:nvSpPr>
          <p:spPr bwMode="auto">
            <a:xfrm>
              <a:off x="6633871" y="3113295"/>
              <a:ext cx="3743512" cy="1845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spcBef>
                  <a:spcPts val="171"/>
                </a:spcBef>
                <a:spcAft>
                  <a:spcPts val="171"/>
                </a:spcAft>
              </a:pP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관광 관련 대학 및 </a:t>
              </a:r>
              <a:r>
                <a:rPr lang="ko-KR" altLang="en-US" sz="1026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특성화고교</a:t>
              </a: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학생 </a:t>
              </a:r>
              <a:r>
                <a:rPr lang="en-US" altLang="ko-KR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52,907</a:t>
              </a: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</a:t>
              </a:r>
              <a:endParaRPr lang="en-US" altLang="ko-KR" sz="1026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cxnSp>
        <p:nvCxnSpPr>
          <p:cNvPr id="82" name="직선 연결선 81"/>
          <p:cNvCxnSpPr/>
          <p:nvPr/>
        </p:nvCxnSpPr>
        <p:spPr>
          <a:xfrm>
            <a:off x="5564730" y="3126696"/>
            <a:ext cx="3136687" cy="625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그룹 82"/>
          <p:cNvGrpSpPr/>
          <p:nvPr/>
        </p:nvGrpSpPr>
        <p:grpSpPr>
          <a:xfrm>
            <a:off x="4812749" y="2852936"/>
            <a:ext cx="4020633" cy="248749"/>
            <a:chOff x="5676174" y="3060201"/>
            <a:chExt cx="4701209" cy="290855"/>
          </a:xfrm>
        </p:grpSpPr>
        <p:grpSp>
          <p:nvGrpSpPr>
            <p:cNvPr id="84" name="그룹 83"/>
            <p:cNvGrpSpPr>
              <a:grpSpLocks noChangeAspect="1"/>
            </p:cNvGrpSpPr>
            <p:nvPr/>
          </p:nvGrpSpPr>
          <p:grpSpPr>
            <a:xfrm>
              <a:off x="5676174" y="3060201"/>
              <a:ext cx="865770" cy="290855"/>
              <a:chOff x="4229782" y="2617276"/>
              <a:chExt cx="715512" cy="240376"/>
            </a:xfrm>
          </p:grpSpPr>
          <p:sp>
            <p:nvSpPr>
              <p:cNvPr id="86" name="자유형: 도형 214" descr="어두운 상향 대각선">
                <a:extLst>
                  <a:ext uri="{FF2B5EF4-FFF2-40B4-BE49-F238E27FC236}">
                    <a16:creationId xmlns:a16="http://schemas.microsoft.com/office/drawing/2014/main" id="{3CD81AE6-72AD-4100-A2C2-3EB267490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9782" y="2617276"/>
                <a:ext cx="715512" cy="240376"/>
              </a:xfrm>
              <a:custGeom>
                <a:avLst/>
                <a:gdLst>
                  <a:gd name="connsiteX0" fmla="*/ 659748 w 770097"/>
                  <a:gd name="connsiteY0" fmla="*/ 44010 h 216023"/>
                  <a:gd name="connsiteX1" fmla="*/ 659748 w 770097"/>
                  <a:gd name="connsiteY1" fmla="*/ 172014 h 216023"/>
                  <a:gd name="connsiteX2" fmla="*/ 770097 w 770097"/>
                  <a:gd name="connsiteY2" fmla="*/ 108012 h 216023"/>
                  <a:gd name="connsiteX3" fmla="*/ 659747 w 770097"/>
                  <a:gd name="connsiteY3" fmla="*/ 0 h 216023"/>
                  <a:gd name="connsiteX4" fmla="*/ 108012 w 770097"/>
                  <a:gd name="connsiteY4" fmla="*/ 0 h 216023"/>
                  <a:gd name="connsiteX5" fmla="*/ 0 w 770097"/>
                  <a:gd name="connsiteY5" fmla="*/ 108012 h 216023"/>
                  <a:gd name="connsiteX6" fmla="*/ 108012 w 770097"/>
                  <a:gd name="connsiteY6" fmla="*/ 216023 h 216023"/>
                  <a:gd name="connsiteX7" fmla="*/ 659747 w 770097"/>
                  <a:gd name="connsiteY7" fmla="*/ 216023 h 216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0097" h="216023">
                    <a:moveTo>
                      <a:pt x="659748" y="44010"/>
                    </a:moveTo>
                    <a:lnTo>
                      <a:pt x="659748" y="172014"/>
                    </a:lnTo>
                    <a:lnTo>
                      <a:pt x="770097" y="108012"/>
                    </a:lnTo>
                    <a:close/>
                    <a:moveTo>
                      <a:pt x="659747" y="0"/>
                    </a:moveTo>
                    <a:lnTo>
                      <a:pt x="108012" y="0"/>
                    </a:lnTo>
                    <a:cubicBezTo>
                      <a:pt x="48359" y="0"/>
                      <a:pt x="0" y="48358"/>
                      <a:pt x="0" y="108012"/>
                    </a:cubicBezTo>
                    <a:cubicBezTo>
                      <a:pt x="0" y="167665"/>
                      <a:pt x="48359" y="216023"/>
                      <a:pt x="108012" y="216023"/>
                    </a:cubicBezTo>
                    <a:lnTo>
                      <a:pt x="659747" y="216023"/>
                    </a:lnTo>
                    <a:close/>
                  </a:path>
                </a:pathLst>
              </a:custGeom>
              <a:solidFill>
                <a:srgbClr val="03A9F4">
                  <a:alpha val="90000"/>
                </a:srgb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390997" latinLnBrk="1">
                  <a:defRPr/>
                </a:pPr>
                <a:endParaRPr lang="en-US" altLang="ko-KR" sz="1197">
                  <a:solidFill>
                    <a:prstClr val="black"/>
                  </a:solidFill>
                  <a:latin typeface="KoPub돋움체 Bold" panose="02020603020101020101" pitchFamily="18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7" name="직사각형 86">
                <a:extLst>
                  <a:ext uri="{FF2B5EF4-FFF2-40B4-BE49-F238E27FC236}">
                    <a16:creationId xmlns:a16="http://schemas.microsoft.com/office/drawing/2014/main" id="{78B84747-D547-411E-8A47-B08FB39AAFB9}"/>
                  </a:ext>
                </a:extLst>
              </p:cNvPr>
              <p:cNvSpPr/>
              <p:nvPr/>
            </p:nvSpPr>
            <p:spPr>
              <a:xfrm>
                <a:off x="4393998" y="2653569"/>
                <a:ext cx="318608" cy="167792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73297" algn="l"/>
                  </a:tabLst>
                  <a:defRPr/>
                </a:pPr>
                <a:r>
                  <a:rPr lang="ko-KR" altLang="en-US" sz="1026" spc="-43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구직자</a:t>
                </a:r>
                <a:endParaRPr lang="ko-KR" altLang="en-US" sz="1026" spc="-4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sp>
          <p:nvSpPr>
            <p:cNvPr id="85" name="Rectangle 115"/>
            <p:cNvSpPr>
              <a:spLocks noChangeArrowheads="1"/>
            </p:cNvSpPr>
            <p:nvPr/>
          </p:nvSpPr>
          <p:spPr bwMode="auto">
            <a:xfrm>
              <a:off x="6633871" y="3113295"/>
              <a:ext cx="3743512" cy="1845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spcBef>
                  <a:spcPts val="171"/>
                </a:spcBef>
                <a:spcAft>
                  <a:spcPts val="171"/>
                </a:spcAft>
              </a:pP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관광 관련 교육기관 기 수료자 약 </a:t>
              </a:r>
              <a:r>
                <a:rPr lang="en-US" altLang="ko-KR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10,000</a:t>
              </a:r>
              <a:r>
                <a:rPr lang="ko-KR" altLang="en-US" sz="1026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 </a:t>
              </a:r>
              <a:endParaRPr lang="en-US" altLang="ko-KR" sz="1026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90" name="직사각형 10"/>
          <p:cNvSpPr/>
          <p:nvPr/>
        </p:nvSpPr>
        <p:spPr bwMode="auto">
          <a:xfrm>
            <a:off x="6443612" y="2067597"/>
            <a:ext cx="1378922" cy="254634"/>
          </a:xfrm>
          <a:custGeom>
            <a:avLst/>
            <a:gdLst/>
            <a:ahLst/>
            <a:cxnLst/>
            <a:rect l="l" t="t" r="r" b="b"/>
            <a:pathLst>
              <a:path w="1987562" h="246063">
                <a:moveTo>
                  <a:pt x="0" y="0"/>
                </a:moveTo>
                <a:lnTo>
                  <a:pt x="108012" y="0"/>
                </a:lnTo>
                <a:lnTo>
                  <a:pt x="1879550" y="0"/>
                </a:lnTo>
                <a:lnTo>
                  <a:pt x="1987562" y="0"/>
                </a:lnTo>
                <a:lnTo>
                  <a:pt x="1987562" y="703"/>
                </a:lnTo>
                <a:lnTo>
                  <a:pt x="1888639" y="123032"/>
                </a:lnTo>
                <a:lnTo>
                  <a:pt x="1987562" y="245360"/>
                </a:lnTo>
                <a:lnTo>
                  <a:pt x="1987562" y="246063"/>
                </a:lnTo>
                <a:lnTo>
                  <a:pt x="1879550" y="246063"/>
                </a:lnTo>
                <a:lnTo>
                  <a:pt x="108012" y="246063"/>
                </a:lnTo>
                <a:lnTo>
                  <a:pt x="0" y="246063"/>
                </a:lnTo>
                <a:lnTo>
                  <a:pt x="0" y="245360"/>
                </a:lnTo>
                <a:lnTo>
                  <a:pt x="98923" y="123032"/>
                </a:lnTo>
                <a:lnTo>
                  <a:pt x="0" y="703"/>
                </a:lnTo>
                <a:close/>
              </a:path>
            </a:pathLst>
          </a:custGeom>
          <a:solidFill>
            <a:srgbClr val="377DC3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>
              <a:bevelT w="0" h="12700"/>
            </a:sp3d>
          </a:bodyPr>
          <a:lstStyle/>
          <a:p>
            <a:pPr algn="ctr" latinLnBrk="0"/>
            <a:r>
              <a:rPr lang="ko-KR" altLang="en-US" sz="1197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수요 학습자</a:t>
            </a:r>
            <a:endParaRPr lang="ko-KR" altLang="en-US" sz="1197" spc="-43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16200000" scaled="1"/>
              </a:gra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F75F6547-E717-41CE-8779-1755A87C1DC3}"/>
              </a:ext>
            </a:extLst>
          </p:cNvPr>
          <p:cNvGrpSpPr/>
          <p:nvPr/>
        </p:nvGrpSpPr>
        <p:grpSpPr>
          <a:xfrm>
            <a:off x="5553184" y="3664446"/>
            <a:ext cx="3148233" cy="628650"/>
            <a:chOff x="8234362" y="1592263"/>
            <a:chExt cx="1330326" cy="628650"/>
          </a:xfrm>
          <a:solidFill>
            <a:schemeClr val="accent1">
              <a:lumMod val="60000"/>
              <a:lumOff val="40000"/>
            </a:schemeClr>
          </a:solidFill>
          <a:effectLst>
            <a:outerShdw blurRad="177800" dist="38100" dir="5400000" algn="t" rotWithShape="0">
              <a:schemeClr val="accent6">
                <a:lumMod val="50000"/>
                <a:alpha val="40000"/>
              </a:schemeClr>
            </a:outerShdw>
          </a:effectLst>
        </p:grpSpPr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D7DA1588-C760-42F6-89E4-93DE5AF6B81D}"/>
                </a:ext>
              </a:extLst>
            </p:cNvPr>
            <p:cNvGrpSpPr/>
            <p:nvPr/>
          </p:nvGrpSpPr>
          <p:grpSpPr>
            <a:xfrm>
              <a:off x="8234362" y="1592263"/>
              <a:ext cx="1330326" cy="628650"/>
              <a:chOff x="8196262" y="2068513"/>
              <a:chExt cx="1330326" cy="628650"/>
            </a:xfrm>
            <a:grpFill/>
          </p:grpSpPr>
          <p:sp>
            <p:nvSpPr>
              <p:cNvPr id="102" name="Freeform 5">
                <a:extLst>
                  <a:ext uri="{FF2B5EF4-FFF2-40B4-BE49-F238E27FC236}">
                    <a16:creationId xmlns:a16="http://schemas.microsoft.com/office/drawing/2014/main" id="{6214F0CD-0B8E-4425-AC2B-F6F7D172B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6262" y="2068513"/>
                <a:ext cx="1330326" cy="117475"/>
              </a:xfrm>
              <a:custGeom>
                <a:avLst/>
                <a:gdLst>
                  <a:gd name="T0" fmla="*/ 1219 w 1219"/>
                  <a:gd name="T1" fmla="*/ 107 h 107"/>
                  <a:gd name="T2" fmla="*/ 0 w 1219"/>
                  <a:gd name="T3" fmla="*/ 107 h 107"/>
                  <a:gd name="T4" fmla="*/ 83 w 1219"/>
                  <a:gd name="T5" fmla="*/ 0 h 107"/>
                  <a:gd name="T6" fmla="*/ 1136 w 1219"/>
                  <a:gd name="T7" fmla="*/ 0 h 107"/>
                  <a:gd name="T8" fmla="*/ 1219 w 1219"/>
                  <a:gd name="T9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9" h="107">
                    <a:moveTo>
                      <a:pt x="1219" y="107"/>
                    </a:move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07"/>
                      <a:pt x="26" y="0"/>
                      <a:pt x="83" y="0"/>
                    </a:cubicBezTo>
                    <a:cubicBezTo>
                      <a:pt x="140" y="0"/>
                      <a:pt x="1092" y="0"/>
                      <a:pt x="1136" y="0"/>
                    </a:cubicBezTo>
                    <a:cubicBezTo>
                      <a:pt x="1180" y="0"/>
                      <a:pt x="1219" y="107"/>
                      <a:pt x="1219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ea typeface="맑은 고딕" panose="020B0503020000020004" pitchFamily="50" charset="-127"/>
                </a:endParaRPr>
              </a:p>
            </p:txBody>
          </p:sp>
          <p:sp>
            <p:nvSpPr>
              <p:cNvPr id="103" name="Freeform 6">
                <a:extLst>
                  <a:ext uri="{FF2B5EF4-FFF2-40B4-BE49-F238E27FC236}">
                    <a16:creationId xmlns:a16="http://schemas.microsoft.com/office/drawing/2014/main" id="{BBB5F731-637F-4681-BF5A-EF22FE17C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45475" y="2068513"/>
                <a:ext cx="1233488" cy="628650"/>
              </a:xfrm>
              <a:custGeom>
                <a:avLst/>
                <a:gdLst>
                  <a:gd name="T0" fmla="*/ 5 w 1131"/>
                  <a:gd name="T1" fmla="*/ 128 h 575"/>
                  <a:gd name="T2" fmla="*/ 56 w 1131"/>
                  <a:gd name="T3" fmla="*/ 178 h 575"/>
                  <a:gd name="T4" fmla="*/ 47 w 1131"/>
                  <a:gd name="T5" fmla="*/ 250 h 575"/>
                  <a:gd name="T6" fmla="*/ 108 w 1131"/>
                  <a:gd name="T7" fmla="*/ 287 h 575"/>
                  <a:gd name="T8" fmla="*/ 116 w 1131"/>
                  <a:gd name="T9" fmla="*/ 359 h 575"/>
                  <a:gd name="T10" fmla="*/ 184 w 1131"/>
                  <a:gd name="T11" fmla="*/ 382 h 575"/>
                  <a:gd name="T12" fmla="*/ 207 w 1131"/>
                  <a:gd name="T13" fmla="*/ 450 h 575"/>
                  <a:gd name="T14" fmla="*/ 278 w 1131"/>
                  <a:gd name="T15" fmla="*/ 457 h 575"/>
                  <a:gd name="T16" fmla="*/ 316 w 1131"/>
                  <a:gd name="T17" fmla="*/ 518 h 575"/>
                  <a:gd name="T18" fmla="*/ 387 w 1131"/>
                  <a:gd name="T19" fmla="*/ 510 h 575"/>
                  <a:gd name="T20" fmla="*/ 437 w 1131"/>
                  <a:gd name="T21" fmla="*/ 561 h 575"/>
                  <a:gd name="T22" fmla="*/ 505 w 1131"/>
                  <a:gd name="T23" fmla="*/ 537 h 575"/>
                  <a:gd name="T24" fmla="*/ 565 w 1131"/>
                  <a:gd name="T25" fmla="*/ 575 h 575"/>
                  <a:gd name="T26" fmla="*/ 626 w 1131"/>
                  <a:gd name="T27" fmla="*/ 537 h 575"/>
                  <a:gd name="T28" fmla="*/ 693 w 1131"/>
                  <a:gd name="T29" fmla="*/ 561 h 575"/>
                  <a:gd name="T30" fmla="*/ 744 w 1131"/>
                  <a:gd name="T31" fmla="*/ 510 h 575"/>
                  <a:gd name="T32" fmla="*/ 815 w 1131"/>
                  <a:gd name="T33" fmla="*/ 518 h 575"/>
                  <a:gd name="T34" fmla="*/ 853 w 1131"/>
                  <a:gd name="T35" fmla="*/ 457 h 575"/>
                  <a:gd name="T36" fmla="*/ 924 w 1131"/>
                  <a:gd name="T37" fmla="*/ 450 h 575"/>
                  <a:gd name="T38" fmla="*/ 947 w 1131"/>
                  <a:gd name="T39" fmla="*/ 382 h 575"/>
                  <a:gd name="T40" fmla="*/ 1015 w 1131"/>
                  <a:gd name="T41" fmla="*/ 359 h 575"/>
                  <a:gd name="T42" fmla="*/ 1023 w 1131"/>
                  <a:gd name="T43" fmla="*/ 287 h 575"/>
                  <a:gd name="T44" fmla="*/ 1084 w 1131"/>
                  <a:gd name="T45" fmla="*/ 250 h 575"/>
                  <a:gd name="T46" fmla="*/ 1075 w 1131"/>
                  <a:gd name="T47" fmla="*/ 178 h 575"/>
                  <a:gd name="T48" fmla="*/ 1126 w 1131"/>
                  <a:gd name="T49" fmla="*/ 128 h 575"/>
                  <a:gd name="T50" fmla="*/ 1102 w 1131"/>
                  <a:gd name="T51" fmla="*/ 61 h 575"/>
                  <a:gd name="T52" fmla="*/ 1109 w 1131"/>
                  <a:gd name="T53" fmla="*/ 45 h 575"/>
                  <a:gd name="T54" fmla="*/ 1085 w 1131"/>
                  <a:gd name="T55" fmla="*/ 0 h 575"/>
                  <a:gd name="T56" fmla="*/ 46 w 1131"/>
                  <a:gd name="T57" fmla="*/ 0 h 575"/>
                  <a:gd name="T58" fmla="*/ 22 w 1131"/>
                  <a:gd name="T59" fmla="*/ 45 h 575"/>
                  <a:gd name="T60" fmla="*/ 29 w 1131"/>
                  <a:gd name="T61" fmla="*/ 61 h 575"/>
                  <a:gd name="T62" fmla="*/ 5 w 1131"/>
                  <a:gd name="T63" fmla="*/ 128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31" h="575">
                    <a:moveTo>
                      <a:pt x="5" y="128"/>
                    </a:moveTo>
                    <a:cubicBezTo>
                      <a:pt x="9" y="149"/>
                      <a:pt x="49" y="159"/>
                      <a:pt x="56" y="178"/>
                    </a:cubicBezTo>
                    <a:cubicBezTo>
                      <a:pt x="63" y="198"/>
                      <a:pt x="38" y="231"/>
                      <a:pt x="47" y="250"/>
                    </a:cubicBezTo>
                    <a:cubicBezTo>
                      <a:pt x="56" y="268"/>
                      <a:pt x="97" y="270"/>
                      <a:pt x="108" y="287"/>
                    </a:cubicBezTo>
                    <a:cubicBezTo>
                      <a:pt x="119" y="305"/>
                      <a:pt x="103" y="342"/>
                      <a:pt x="116" y="359"/>
                    </a:cubicBezTo>
                    <a:cubicBezTo>
                      <a:pt x="129" y="375"/>
                      <a:pt x="169" y="367"/>
                      <a:pt x="184" y="382"/>
                    </a:cubicBezTo>
                    <a:cubicBezTo>
                      <a:pt x="198" y="396"/>
                      <a:pt x="191" y="437"/>
                      <a:pt x="207" y="450"/>
                    </a:cubicBezTo>
                    <a:cubicBezTo>
                      <a:pt x="223" y="463"/>
                      <a:pt x="261" y="446"/>
                      <a:pt x="278" y="457"/>
                    </a:cubicBezTo>
                    <a:cubicBezTo>
                      <a:pt x="296" y="468"/>
                      <a:pt x="297" y="509"/>
                      <a:pt x="316" y="518"/>
                    </a:cubicBezTo>
                    <a:cubicBezTo>
                      <a:pt x="335" y="527"/>
                      <a:pt x="367" y="503"/>
                      <a:pt x="387" y="510"/>
                    </a:cubicBezTo>
                    <a:cubicBezTo>
                      <a:pt x="407" y="517"/>
                      <a:pt x="417" y="556"/>
                      <a:pt x="437" y="561"/>
                    </a:cubicBezTo>
                    <a:cubicBezTo>
                      <a:pt x="458" y="565"/>
                      <a:pt x="484" y="534"/>
                      <a:pt x="505" y="537"/>
                    </a:cubicBezTo>
                    <a:cubicBezTo>
                      <a:pt x="525" y="539"/>
                      <a:pt x="544" y="575"/>
                      <a:pt x="565" y="575"/>
                    </a:cubicBezTo>
                    <a:cubicBezTo>
                      <a:pt x="587" y="575"/>
                      <a:pt x="605" y="539"/>
                      <a:pt x="626" y="537"/>
                    </a:cubicBezTo>
                    <a:cubicBezTo>
                      <a:pt x="647" y="534"/>
                      <a:pt x="673" y="565"/>
                      <a:pt x="693" y="561"/>
                    </a:cubicBezTo>
                    <a:cubicBezTo>
                      <a:pt x="714" y="556"/>
                      <a:pt x="724" y="517"/>
                      <a:pt x="744" y="510"/>
                    </a:cubicBezTo>
                    <a:cubicBezTo>
                      <a:pt x="764" y="503"/>
                      <a:pt x="796" y="527"/>
                      <a:pt x="815" y="518"/>
                    </a:cubicBezTo>
                    <a:cubicBezTo>
                      <a:pt x="834" y="509"/>
                      <a:pt x="835" y="468"/>
                      <a:pt x="853" y="457"/>
                    </a:cubicBezTo>
                    <a:cubicBezTo>
                      <a:pt x="870" y="446"/>
                      <a:pt x="908" y="463"/>
                      <a:pt x="924" y="450"/>
                    </a:cubicBezTo>
                    <a:cubicBezTo>
                      <a:pt x="940" y="437"/>
                      <a:pt x="932" y="397"/>
                      <a:pt x="947" y="382"/>
                    </a:cubicBezTo>
                    <a:cubicBezTo>
                      <a:pt x="962" y="367"/>
                      <a:pt x="1002" y="375"/>
                      <a:pt x="1015" y="359"/>
                    </a:cubicBezTo>
                    <a:cubicBezTo>
                      <a:pt x="1028" y="342"/>
                      <a:pt x="1011" y="305"/>
                      <a:pt x="1023" y="287"/>
                    </a:cubicBezTo>
                    <a:cubicBezTo>
                      <a:pt x="1034" y="270"/>
                      <a:pt x="1075" y="268"/>
                      <a:pt x="1084" y="250"/>
                    </a:cubicBezTo>
                    <a:cubicBezTo>
                      <a:pt x="1093" y="231"/>
                      <a:pt x="1068" y="198"/>
                      <a:pt x="1075" y="178"/>
                    </a:cubicBezTo>
                    <a:cubicBezTo>
                      <a:pt x="1082" y="159"/>
                      <a:pt x="1122" y="149"/>
                      <a:pt x="1126" y="128"/>
                    </a:cubicBezTo>
                    <a:cubicBezTo>
                      <a:pt x="1131" y="108"/>
                      <a:pt x="1100" y="81"/>
                      <a:pt x="1102" y="61"/>
                    </a:cubicBezTo>
                    <a:cubicBezTo>
                      <a:pt x="1103" y="55"/>
                      <a:pt x="1105" y="50"/>
                      <a:pt x="1109" y="45"/>
                    </a:cubicBezTo>
                    <a:cubicBezTo>
                      <a:pt x="1123" y="27"/>
                      <a:pt x="1108" y="0"/>
                      <a:pt x="108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2" y="0"/>
                      <a:pt x="8" y="27"/>
                      <a:pt x="22" y="45"/>
                    </a:cubicBezTo>
                    <a:cubicBezTo>
                      <a:pt x="26" y="50"/>
                      <a:pt x="28" y="55"/>
                      <a:pt x="29" y="61"/>
                    </a:cubicBezTo>
                    <a:cubicBezTo>
                      <a:pt x="31" y="81"/>
                      <a:pt x="0" y="108"/>
                      <a:pt x="5" y="1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48DE57DF-BB16-473F-B63D-5CE5B7641FD0}"/>
                </a:ext>
              </a:extLst>
            </p:cNvPr>
            <p:cNvSpPr/>
            <p:nvPr/>
          </p:nvSpPr>
          <p:spPr>
            <a:xfrm>
              <a:off x="8324850" y="1632635"/>
              <a:ext cx="1143000" cy="30777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marL="0" lvl="1" indent="-85742" algn="ctr" defTabSz="934945" fontAlgn="base" latinLnBrk="0">
                <a:spcBef>
                  <a:spcPct val="0"/>
                </a:spcBef>
                <a:spcAft>
                  <a:spcPct val="0"/>
                </a:spcAft>
                <a:buClr>
                  <a:srgbClr val="008400"/>
                </a:buClr>
                <a:buSzPct val="140000"/>
                <a:tabLst>
                  <a:tab pos="5646399" algn="l"/>
                </a:tabLst>
                <a:defRPr/>
              </a:pPr>
              <a:r>
                <a:rPr lang="ko-KR" altLang="en-US" sz="1400" b="1" spc="-6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Century Gothic" panose="020B0502020202020204" pitchFamily="34" charset="0"/>
                  <a:ea typeface="나눔스퀘어 ExtraBold" panose="020B0600000101010101" pitchFamily="50" charset="-127"/>
                  <a:cs typeface="Arial" pitchFamily="34" charset="0"/>
                </a:rPr>
                <a:t>기대 학습자</a:t>
              </a:r>
              <a:r>
                <a:rPr lang="en-US" altLang="ko-KR" sz="1400" b="1" spc="-6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Century Gothic" panose="020B0502020202020204" pitchFamily="34" charset="0"/>
                  <a:ea typeface="나눔스퀘어 ExtraBold" panose="020B0600000101010101" pitchFamily="50" charset="-127"/>
                  <a:cs typeface="Arial" pitchFamily="34" charset="0"/>
                </a:rPr>
                <a:t>(</a:t>
              </a:r>
              <a:r>
                <a:rPr lang="ko-KR" altLang="en-US" sz="1400" b="1" spc="-6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Century Gothic" panose="020B0502020202020204" pitchFamily="34" charset="0"/>
                  <a:ea typeface="나눔스퀘어 ExtraBold" panose="020B0600000101010101" pitchFamily="50" charset="-127"/>
                  <a:cs typeface="Arial" pitchFamily="34" charset="0"/>
                </a:rPr>
                <a:t>예측</a:t>
              </a:r>
              <a:r>
                <a:rPr lang="en-US" altLang="ko-KR" sz="1400" b="1" spc="-6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Century Gothic" panose="020B0502020202020204" pitchFamily="34" charset="0"/>
                  <a:ea typeface="나눔스퀘어 ExtraBold" panose="020B0600000101010101" pitchFamily="50" charset="-127"/>
                  <a:cs typeface="Arial" pitchFamily="34" charset="0"/>
                </a:rPr>
                <a:t>)</a:t>
              </a:r>
              <a:endParaRPr lang="en-US" altLang="ko-KR" sz="140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22384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2ED5EEC-25F6-48CD-BEF3-329F2ED0F7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376" y="219328"/>
            <a:ext cx="616032" cy="523220"/>
          </a:xfrm>
        </p:spPr>
        <p:txBody>
          <a:bodyPr/>
          <a:lstStyle/>
          <a:p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A878890-E6EF-4F1B-8242-0DCB846BB7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8730" y="250106"/>
            <a:ext cx="6257925" cy="461665"/>
          </a:xfrm>
        </p:spPr>
        <p:txBody>
          <a:bodyPr/>
          <a:lstStyle/>
          <a:p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직각 삼각형 33">
            <a:extLst>
              <a:ext uri="{FF2B5EF4-FFF2-40B4-BE49-F238E27FC236}">
                <a16:creationId xmlns:a16="http://schemas.microsoft.com/office/drawing/2014/main" id="{C7A6892B-0F6B-4C26-9566-D6A0D1921840}"/>
              </a:ext>
            </a:extLst>
          </p:cNvPr>
          <p:cNvSpPr/>
          <p:nvPr/>
        </p:nvSpPr>
        <p:spPr>
          <a:xfrm rot="5400000">
            <a:off x="545364" y="1183389"/>
            <a:ext cx="360893" cy="36089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87299" y="924034"/>
            <a:ext cx="8261165" cy="5435363"/>
            <a:chOff x="382699" y="2736251"/>
            <a:chExt cx="8497515" cy="3868287"/>
          </a:xfrm>
        </p:grpSpPr>
        <p:sp>
          <p:nvSpPr>
            <p:cNvPr id="9" name="직사각형 8"/>
            <p:cNvSpPr/>
            <p:nvPr/>
          </p:nvSpPr>
          <p:spPr>
            <a:xfrm>
              <a:off x="382699" y="2759515"/>
              <a:ext cx="8497515" cy="3845023"/>
            </a:xfrm>
            <a:prstGeom prst="rect">
              <a:avLst/>
            </a:prstGeom>
            <a:solidFill>
              <a:srgbClr val="EBEB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39" b="1"/>
            </a:p>
          </p:txBody>
        </p:sp>
        <p:sp>
          <p:nvSpPr>
            <p:cNvPr id="10" name="대각선 방향의 모서리가 잘린 사각형 9"/>
            <p:cNvSpPr/>
            <p:nvPr/>
          </p:nvSpPr>
          <p:spPr>
            <a:xfrm>
              <a:off x="393925" y="2736251"/>
              <a:ext cx="623489" cy="311915"/>
            </a:xfrm>
            <a:prstGeom prst="snip2DiagRect">
              <a:avLst>
                <a:gd name="adj1" fmla="val 0"/>
                <a:gd name="adj2" fmla="val 40691"/>
              </a:avLst>
            </a:prstGeom>
            <a:solidFill>
              <a:srgbClr val="9BAAC1"/>
            </a:solidFill>
            <a:ln w="3175" cap="flat" cmpd="sng" algn="ctr">
              <a:noFill/>
              <a:prstDash val="solid"/>
            </a:ln>
            <a:effectLst/>
          </p:spPr>
          <p:txBody>
            <a:bodyPr lIns="30782" tIns="30782" rIns="30782" bIns="30782" anchor="ctr">
              <a:scene3d>
                <a:camera prst="orthographicFront"/>
                <a:lightRig rig="threePt" dir="t"/>
              </a:scene3d>
              <a:sp3d>
                <a:bevelT w="0" h="38100"/>
                <a:contourClr>
                  <a:schemeClr val="bg1"/>
                </a:contourClr>
              </a:sp3d>
            </a:bodyPr>
            <a:lstStyle/>
            <a:p>
              <a:pPr algn="ctr" defTabSz="1136712" eaLnBrk="0" hangingPunct="0">
                <a:lnSpc>
                  <a:spcPct val="110000"/>
                </a:lnSpc>
                <a:spcAft>
                  <a:spcPts val="171"/>
                </a:spcAft>
                <a:buClr>
                  <a:srgbClr val="3271AA"/>
                </a:buClr>
                <a:buSzPct val="140000"/>
                <a:tabLst>
                  <a:tab pos="4826278" algn="l"/>
                </a:tabLst>
              </a:pPr>
              <a:endParaRPr lang="ko-KR" altLang="en-US" sz="855" b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대각선 방향의 모서리가 잘린 사각형 10"/>
            <p:cNvSpPr/>
            <p:nvPr/>
          </p:nvSpPr>
          <p:spPr>
            <a:xfrm>
              <a:off x="498552" y="2736251"/>
              <a:ext cx="3280352" cy="332709"/>
            </a:xfrm>
            <a:prstGeom prst="snip2DiagRect">
              <a:avLst>
                <a:gd name="adj1" fmla="val 0"/>
                <a:gd name="adj2" fmla="val 40691"/>
              </a:avLst>
            </a:prstGeom>
            <a:solidFill>
              <a:srgbClr val="377DC3"/>
            </a:solidFill>
            <a:ln w="3175" cap="flat" cmpd="sng" algn="ctr">
              <a:noFill/>
              <a:prstDash val="solid"/>
            </a:ln>
            <a:effectLst/>
          </p:spPr>
          <p:txBody>
            <a:bodyPr lIns="30782" tIns="30782" rIns="30782" bIns="30782" anchor="ctr">
              <a:scene3d>
                <a:camera prst="orthographicFront"/>
                <a:lightRig rig="threePt" dir="t"/>
              </a:scene3d>
              <a:sp3d>
                <a:bevelT w="0" h="38100"/>
                <a:contourClr>
                  <a:schemeClr val="bg1"/>
                </a:contourClr>
              </a:sp3d>
            </a:bodyPr>
            <a:lstStyle/>
            <a:p>
              <a:pPr algn="ctr" defTabSz="1136712" eaLnBrk="0" hangingPunct="0">
                <a:lnSpc>
                  <a:spcPct val="110000"/>
                </a:lnSpc>
                <a:spcAft>
                  <a:spcPts val="171"/>
                </a:spcAft>
                <a:buClr>
                  <a:srgbClr val="3271AA"/>
                </a:buClr>
                <a:buSzPct val="140000"/>
                <a:tabLst>
                  <a:tab pos="4826278" algn="l"/>
                </a:tabLst>
              </a:pPr>
              <a:endParaRPr lang="ko-KR" altLang="en-US" sz="855" b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86602903-0EC4-4E78-A9DC-D70935C7BBF1}"/>
                </a:ext>
              </a:extLst>
            </p:cNvPr>
            <p:cNvSpPr/>
            <p:nvPr/>
          </p:nvSpPr>
          <p:spPr bwMode="gray">
            <a:xfrm>
              <a:off x="948821" y="2791838"/>
              <a:ext cx="2656851" cy="22153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73297" algn="l"/>
                </a:tabLst>
                <a:defRPr/>
              </a:pPr>
              <a:r>
                <a:rPr lang="ko-KR" altLang="en-US" sz="1368" b="1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활용방안</a:t>
              </a:r>
              <a:endParaRPr lang="ko-KR" altLang="en-US" sz="1368" b="1" spc="-43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685880" y="2810522"/>
              <a:ext cx="184168" cy="184167"/>
              <a:chOff x="464041" y="4152645"/>
              <a:chExt cx="215342" cy="215341"/>
            </a:xfrm>
          </p:grpSpPr>
          <p:sp>
            <p:nvSpPr>
              <p:cNvPr id="14" name="타원 13"/>
              <p:cNvSpPr/>
              <p:nvPr/>
            </p:nvSpPr>
            <p:spPr>
              <a:xfrm>
                <a:off x="464041" y="4152645"/>
                <a:ext cx="215342" cy="215341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lIns="0" tIns="0" rIns="0" bIns="0" rtlCol="0" anchor="ctr" anchorCtr="0"/>
              <a:lstStyle/>
              <a:p>
                <a:pPr algn="ctr" defTabSz="912680"/>
                <a:endParaRPr lang="ko-KR" altLang="en-US" sz="941" b="1" dirty="0">
                  <a:solidFill>
                    <a:srgbClr val="005A9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5" name="모서리가 둥근 직사각형 14"/>
              <p:cNvSpPr/>
              <p:nvPr/>
            </p:nvSpPr>
            <p:spPr>
              <a:xfrm>
                <a:off x="494485" y="4168024"/>
                <a:ext cx="154446" cy="184586"/>
              </a:xfrm>
              <a:prstGeom prst="roundRect">
                <a:avLst>
                  <a:gd name="adj" fmla="val 0"/>
                </a:avLst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ko-KR" sz="1026" b="1" spc="-60" dirty="0" smtClean="0">
                    <a:gradFill>
                      <a:gsLst>
                        <a:gs pos="0">
                          <a:srgbClr val="377DC3"/>
                        </a:gs>
                        <a:gs pos="100000">
                          <a:srgbClr val="377DC3"/>
                        </a:gs>
                      </a:gsLst>
                      <a:lin ang="1620000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01</a:t>
                </a:r>
                <a:endParaRPr lang="ko-KR" altLang="en-US" sz="1026" b="1" spc="-60" dirty="0">
                  <a:gradFill>
                    <a:gsLst>
                      <a:gs pos="0">
                        <a:srgbClr val="377DC3"/>
                      </a:gs>
                      <a:gs pos="100000">
                        <a:srgbClr val="377DC3"/>
                      </a:gs>
                    </a:gsLst>
                    <a:lin ang="162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grpSp>
        <p:nvGrpSpPr>
          <p:cNvPr id="17" name="그룹 16"/>
          <p:cNvGrpSpPr/>
          <p:nvPr/>
        </p:nvGrpSpPr>
        <p:grpSpPr>
          <a:xfrm>
            <a:off x="581485" y="1610935"/>
            <a:ext cx="7896956" cy="1098916"/>
            <a:chOff x="579594" y="3414952"/>
            <a:chExt cx="2191033" cy="917167"/>
          </a:xfrm>
        </p:grpSpPr>
        <p:sp>
          <p:nvSpPr>
            <p:cNvPr id="18" name="대각선 방향의 모서리가 잘린 사각형 17"/>
            <p:cNvSpPr/>
            <p:nvPr/>
          </p:nvSpPr>
          <p:spPr>
            <a:xfrm flipH="1">
              <a:off x="579594" y="3439022"/>
              <a:ext cx="2191033" cy="836243"/>
            </a:xfrm>
            <a:prstGeom prst="snip2DiagRect">
              <a:avLst>
                <a:gd name="adj1" fmla="val 0"/>
                <a:gd name="adj2" fmla="val 19180"/>
              </a:avLst>
            </a:prstGeom>
            <a:solidFill>
              <a:srgbClr val="E0E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136"/>
              <a:endParaRPr lang="ko-KR" altLang="en-US" sz="2000" dirty="0" err="1">
                <a:solidFill>
                  <a:prstClr val="white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59923" y="3464869"/>
              <a:ext cx="2020140" cy="327745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3525" tIns="33525" rIns="33525" bIns="33525" rtlCol="0" anchor="t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관광 관련 대학 및 관광 특성화 고교 </a:t>
              </a:r>
              <a:r>
                <a:rPr lang="ko-KR" altLang="en-US" sz="1400" dirty="0" err="1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원격수업</a:t>
              </a:r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1400" dirty="0" err="1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교보재로</a:t>
              </a:r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 활용</a:t>
              </a:r>
              <a:endParaRPr lang="ko-KR" altLang="en-US" sz="1400" dirty="0">
                <a:solidFill>
                  <a:srgbClr val="004B8D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0" name="이등변 삼각형 19"/>
            <p:cNvSpPr/>
            <p:nvPr/>
          </p:nvSpPr>
          <p:spPr>
            <a:xfrm flipV="1">
              <a:off x="579601" y="3414952"/>
              <a:ext cx="174076" cy="174129"/>
            </a:xfrm>
            <a:prstGeom prst="triangle">
              <a:avLst>
                <a:gd name="adj" fmla="val 0"/>
              </a:avLst>
            </a:prstGeom>
            <a:solidFill>
              <a:srgbClr val="01458E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0788" tIns="30788" rIns="30788" bIns="30788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400" dirty="0" err="1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21" name="직선 연결선 20"/>
            <p:cNvCxnSpPr/>
            <p:nvPr/>
          </p:nvCxnSpPr>
          <p:spPr>
            <a:xfrm>
              <a:off x="600031" y="3761679"/>
              <a:ext cx="2065078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115"/>
            <p:cNvSpPr>
              <a:spLocks noChangeArrowheads="1"/>
            </p:cNvSpPr>
            <p:nvPr/>
          </p:nvSpPr>
          <p:spPr bwMode="auto">
            <a:xfrm>
              <a:off x="626429" y="3818372"/>
              <a:ext cx="2128023" cy="513747"/>
            </a:xfrm>
            <a:prstGeom prst="rect">
              <a:avLst/>
            </a:prstGeom>
            <a:noFill/>
          </p:spPr>
          <p:txBody>
            <a:bodyPr wrap="square" lIns="0" tIns="0" rIns="61577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전국 대학 및 관광관련 고등학교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: 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총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245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개교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학생 수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52,907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현재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GKL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과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106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대학 및 특성화고등학교가 산학협력 협약이 체결되어 있으며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`20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101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학교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16,425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명의 학생이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GKL 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컨텐츠로 수업을 운영함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실무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대면 교육 방식으로 운영하고 있는 관광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카지노 실무 수업의 </a:t>
              </a:r>
              <a:r>
                <a:rPr lang="ko-KR" altLang="en-US" sz="1000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보조재료로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활용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물리적인 실습 환경이 없어도 학습 가능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marL="92362" indent="-92362">
                <a:buFont typeface="Wingdings" panose="05000000000000000000" pitchFamily="2" charset="2"/>
                <a:buChar char="§"/>
              </a:pPr>
              <a:endParaRPr lang="ko-KR" altLang="en-US" sz="1000" spc="-4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99930" y="2989519"/>
            <a:ext cx="7896956" cy="813092"/>
            <a:chOff x="579594" y="3396631"/>
            <a:chExt cx="2191033" cy="678615"/>
          </a:xfrm>
        </p:grpSpPr>
        <p:sp>
          <p:nvSpPr>
            <p:cNvPr id="26" name="대각선 방향의 모서리가 잘린 사각형 25"/>
            <p:cNvSpPr/>
            <p:nvPr/>
          </p:nvSpPr>
          <p:spPr>
            <a:xfrm flipH="1">
              <a:off x="579594" y="3396631"/>
              <a:ext cx="2191033" cy="667076"/>
            </a:xfrm>
            <a:prstGeom prst="snip2DiagRect">
              <a:avLst>
                <a:gd name="adj1" fmla="val 0"/>
                <a:gd name="adj2" fmla="val 19180"/>
              </a:avLst>
            </a:prstGeom>
            <a:solidFill>
              <a:srgbClr val="E0E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136"/>
              <a:endParaRPr lang="ko-KR" altLang="en-US" sz="2000" dirty="0" err="1">
                <a:solidFill>
                  <a:prstClr val="white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59923" y="3464869"/>
              <a:ext cx="2020140" cy="23631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3525" tIns="33525" rIns="33525" bIns="33525" rtlCol="0" anchor="t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관광산업 취업 </a:t>
              </a:r>
              <a:r>
                <a:rPr lang="ko-KR" altLang="en-US" sz="1400" dirty="0" err="1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준비생을</a:t>
              </a:r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 위한 취업지원 용도로 활용</a:t>
              </a:r>
              <a:endParaRPr lang="ko-KR" altLang="en-US" sz="1400" dirty="0">
                <a:solidFill>
                  <a:srgbClr val="004B8D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8" name="이등변 삼각형 27"/>
            <p:cNvSpPr/>
            <p:nvPr/>
          </p:nvSpPr>
          <p:spPr>
            <a:xfrm flipV="1">
              <a:off x="579601" y="3414952"/>
              <a:ext cx="174076" cy="174129"/>
            </a:xfrm>
            <a:prstGeom prst="triangle">
              <a:avLst>
                <a:gd name="adj" fmla="val 0"/>
              </a:avLst>
            </a:prstGeom>
            <a:solidFill>
              <a:srgbClr val="01458E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0788" tIns="30788" rIns="30788" bIns="30788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400" dirty="0" err="1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600031" y="3761679"/>
              <a:ext cx="2065078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115"/>
            <p:cNvSpPr>
              <a:spLocks noChangeArrowheads="1"/>
            </p:cNvSpPr>
            <p:nvPr/>
          </p:nvSpPr>
          <p:spPr bwMode="auto">
            <a:xfrm>
              <a:off x="626429" y="3818372"/>
              <a:ext cx="2128023" cy="256874"/>
            </a:xfrm>
            <a:prstGeom prst="rect">
              <a:avLst/>
            </a:prstGeom>
            <a:noFill/>
          </p:spPr>
          <p:txBody>
            <a:bodyPr wrap="square" lIns="0" tIns="0" rIns="61577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경력단절 여성의 카지노 재취업을 위한 실무역량 향상 용도로 활용 가능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관광산업 취업을 준비하는 일반인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졸업자 등의 취업역량 향상을 위한 수단으로 활용 가능</a:t>
              </a:r>
              <a:endParaRPr lang="ko-KR" altLang="en-US" sz="1000" spc="-4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99930" y="4082279"/>
            <a:ext cx="7896956" cy="867252"/>
            <a:chOff x="579594" y="3351428"/>
            <a:chExt cx="2191033" cy="723818"/>
          </a:xfrm>
        </p:grpSpPr>
        <p:sp>
          <p:nvSpPr>
            <p:cNvPr id="32" name="대각선 방향의 모서리가 잘린 사각형 31"/>
            <p:cNvSpPr/>
            <p:nvPr/>
          </p:nvSpPr>
          <p:spPr>
            <a:xfrm flipH="1">
              <a:off x="579594" y="3351428"/>
              <a:ext cx="2191033" cy="697112"/>
            </a:xfrm>
            <a:prstGeom prst="snip2DiagRect">
              <a:avLst>
                <a:gd name="adj1" fmla="val 0"/>
                <a:gd name="adj2" fmla="val 19180"/>
              </a:avLst>
            </a:prstGeom>
            <a:solidFill>
              <a:srgbClr val="E0E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136"/>
              <a:endParaRPr lang="ko-KR" altLang="en-US" sz="2000" dirty="0" err="1">
                <a:solidFill>
                  <a:prstClr val="white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59923" y="3464869"/>
              <a:ext cx="2020140" cy="23631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3525" tIns="33525" rIns="33525" bIns="33525" rtlCol="0" anchor="t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국내 카지노</a:t>
              </a:r>
              <a:r>
                <a:rPr lang="en-US" altLang="ko-KR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/</a:t>
              </a:r>
              <a:r>
                <a:rPr lang="ko-KR" altLang="en-US" sz="1400" dirty="0" smtClean="0">
                  <a:solidFill>
                    <a:srgbClr val="004B8D"/>
                  </a:solidFill>
                  <a:latin typeface="KoPub돋움체 Bold" pitchFamily="18" charset="-127"/>
                  <a:ea typeface="KoPub돋움체 Bold" pitchFamily="18" charset="-127"/>
                </a:rPr>
                <a:t>관광 종사자 교육용으로 활용</a:t>
              </a:r>
              <a:endParaRPr lang="ko-KR" altLang="en-US" sz="1400" dirty="0">
                <a:solidFill>
                  <a:srgbClr val="004B8D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6" name="이등변 삼각형 35"/>
            <p:cNvSpPr/>
            <p:nvPr/>
          </p:nvSpPr>
          <p:spPr>
            <a:xfrm flipV="1">
              <a:off x="579601" y="3414952"/>
              <a:ext cx="174076" cy="174129"/>
            </a:xfrm>
            <a:prstGeom prst="triangle">
              <a:avLst>
                <a:gd name="adj" fmla="val 0"/>
              </a:avLst>
            </a:prstGeom>
            <a:solidFill>
              <a:srgbClr val="01458E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0788" tIns="30788" rIns="30788" bIns="30788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400" dirty="0" err="1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37" name="직선 연결선 36"/>
            <p:cNvCxnSpPr/>
            <p:nvPr/>
          </p:nvCxnSpPr>
          <p:spPr>
            <a:xfrm>
              <a:off x="600031" y="3761679"/>
              <a:ext cx="2065078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115"/>
            <p:cNvSpPr>
              <a:spLocks noChangeArrowheads="1"/>
            </p:cNvSpPr>
            <p:nvPr/>
          </p:nvSpPr>
          <p:spPr bwMode="auto">
            <a:xfrm>
              <a:off x="626429" y="3818372"/>
              <a:ext cx="2128023" cy="256874"/>
            </a:xfrm>
            <a:prstGeom prst="rect">
              <a:avLst/>
            </a:prstGeom>
            <a:noFill/>
          </p:spPr>
          <p:txBody>
            <a:bodyPr wrap="square" lIns="0" tIns="0" rIns="61577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국내 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17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카지노 종사자 약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9,000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명을 대상으로 한 실무역량 향상 또는 전보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000" spc="-43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복직자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교육 등으로 활용 가능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marL="92362" indent="-92362">
                <a:buFont typeface="Wingdings" panose="05000000000000000000" pitchFamily="2" charset="2"/>
                <a:buChar char="§"/>
              </a:pP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약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26,000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명의 관광 종사자에 대하여 카지노의 이해</a:t>
              </a:r>
              <a:r>
                <a:rPr lang="en-US" altLang="ko-KR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000" spc="-43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전직 지원 교육 등의 목적으로 활용 가능</a:t>
              </a:r>
              <a:endParaRPr lang="en-US" altLang="ko-KR" sz="10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99930" y="5229200"/>
            <a:ext cx="7896956" cy="864094"/>
            <a:chOff x="579594" y="3414952"/>
            <a:chExt cx="2191033" cy="721182"/>
          </a:xfrm>
        </p:grpSpPr>
        <p:sp>
          <p:nvSpPr>
            <p:cNvPr id="40" name="대각선 방향의 모서리가 잘린 사각형 39"/>
            <p:cNvSpPr/>
            <p:nvPr/>
          </p:nvSpPr>
          <p:spPr>
            <a:xfrm flipH="1">
              <a:off x="579594" y="3439022"/>
              <a:ext cx="2191033" cy="697112"/>
            </a:xfrm>
            <a:prstGeom prst="snip2DiagRect">
              <a:avLst>
                <a:gd name="adj1" fmla="val 0"/>
                <a:gd name="adj2" fmla="val 19180"/>
              </a:avLst>
            </a:prstGeom>
            <a:solidFill>
              <a:srgbClr val="E0E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136"/>
              <a:endParaRPr lang="ko-KR" altLang="en-US" sz="2000" dirty="0" err="1">
                <a:solidFill>
                  <a:prstClr val="white"/>
                </a:solidFill>
              </a:endParaRPr>
            </a:p>
          </p:txBody>
        </p:sp>
        <p:sp>
          <p:nvSpPr>
            <p:cNvPr id="42" name="이등변 삼각형 41"/>
            <p:cNvSpPr/>
            <p:nvPr/>
          </p:nvSpPr>
          <p:spPr>
            <a:xfrm flipV="1">
              <a:off x="579601" y="3414952"/>
              <a:ext cx="174076" cy="174129"/>
            </a:xfrm>
            <a:prstGeom prst="triangle">
              <a:avLst>
                <a:gd name="adj" fmla="val 0"/>
              </a:avLst>
            </a:prstGeom>
            <a:solidFill>
              <a:srgbClr val="01458E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0788" tIns="30788" rIns="30788" bIns="30788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400" dirty="0" err="1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43" name="직선 연결선 42"/>
            <p:cNvCxnSpPr/>
            <p:nvPr/>
          </p:nvCxnSpPr>
          <p:spPr>
            <a:xfrm>
              <a:off x="600031" y="3761679"/>
              <a:ext cx="2065078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5" name="Picture 4" descr="C:\Users\most_SKB\Desktop\손정수\셔터스톡\회사생활\회사생활_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8344" y="6150199"/>
            <a:ext cx="752277" cy="66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985876" y="5283395"/>
            <a:ext cx="7281021" cy="28314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3525" tIns="33525" rIns="33525" bIns="33525" rtlCol="0" anchor="t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latinLnBrk="0"/>
            <a:r>
              <a:rPr lang="ko-KR" altLang="en-US" sz="1400" dirty="0" smtClean="0">
                <a:solidFill>
                  <a:srgbClr val="004B8D"/>
                </a:solidFill>
                <a:latin typeface="KoPub돋움체 Bold" pitchFamily="18" charset="-127"/>
                <a:ea typeface="KoPub돋움체 Bold" pitchFamily="18" charset="-127"/>
              </a:rPr>
              <a:t>메타버스 플랫폼을 통한 안전하고 효과적인 실무형 교육훈련 제공</a:t>
            </a:r>
            <a:endParaRPr lang="ko-KR" altLang="en-US" sz="1400" dirty="0">
              <a:solidFill>
                <a:srgbClr val="004B8D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7" name="Rectangle 115"/>
          <p:cNvSpPr>
            <a:spLocks noChangeArrowheads="1"/>
          </p:cNvSpPr>
          <p:nvPr/>
        </p:nvSpPr>
        <p:spPr bwMode="auto">
          <a:xfrm>
            <a:off x="865156" y="5706949"/>
            <a:ext cx="7669854" cy="507831"/>
          </a:xfrm>
          <a:prstGeom prst="rect">
            <a:avLst/>
          </a:prstGeom>
          <a:noFill/>
        </p:spPr>
        <p:txBody>
          <a:bodyPr wrap="square" lIns="0" tIns="0" rIns="61577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92362" indent="-92362">
              <a:buFont typeface="Wingdings" panose="05000000000000000000" pitchFamily="2" charset="2"/>
              <a:buChar char="§"/>
            </a:pP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메타버스 플랫폼을 활용하여 카지노 실습실 인프라가 취약한 </a:t>
            </a:r>
            <a:r>
              <a:rPr lang="ko-KR" altLang="en-US" sz="1100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관광계열</a:t>
            </a: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학생들을 대상으로 효과적인 실무역량 향상 가능</a:t>
            </a:r>
            <a:endParaRPr lang="en-US" altLang="ko-KR" sz="1100" spc="-43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2362" indent="-92362">
              <a:buFont typeface="Wingdings" panose="05000000000000000000" pitchFamily="2" charset="2"/>
              <a:buChar char="§"/>
            </a:pP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백신 </a:t>
            </a:r>
            <a:r>
              <a:rPr lang="ko-KR" altLang="en-US" sz="1100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미접종으로</a:t>
            </a: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코로나 취약계층인 미성년 학생들에게 안전한 </a:t>
            </a:r>
            <a:r>
              <a:rPr lang="ko-KR" altLang="en-US" sz="1100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실습수단</a:t>
            </a: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제공</a:t>
            </a:r>
            <a:endParaRPr lang="en-US" altLang="ko-KR" sz="1100" spc="-43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2362" indent="-92362">
              <a:buFont typeface="Wingdings" panose="05000000000000000000" pitchFamily="2" charset="2"/>
              <a:buChar char="§"/>
            </a:pP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오프라인 실습 교육을 디지털로 전환한 </a:t>
            </a:r>
            <a:r>
              <a:rPr lang="ko-KR" altLang="en-US" sz="1100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실감형</a:t>
            </a:r>
            <a:r>
              <a:rPr lang="ko-KR" altLang="en-US" sz="1100" spc="-43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컨텐츠 제작으로 교육의 질 향상에 기여</a:t>
            </a:r>
            <a:endParaRPr lang="en-US" altLang="ko-KR" sz="1100" spc="-43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67714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3F988EC-C008-4106-8036-031823D6F867}"/>
              </a:ext>
            </a:extLst>
          </p:cNvPr>
          <p:cNvSpPr/>
          <p:nvPr/>
        </p:nvSpPr>
        <p:spPr>
          <a:xfrm>
            <a:off x="552331" y="2594679"/>
            <a:ext cx="42971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1"/>
              </a:buClr>
            </a:pPr>
            <a:r>
              <a:rPr lang="ko-KR" altLang="en-US" sz="6000" b="1" kern="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1"/>
                </a:solidFill>
                <a:latin typeface="애터미 Bold" panose="020B0803000000000000" pitchFamily="50" charset="-127"/>
                <a:ea typeface="애터미 Bold" panose="020B0803000000000000" pitchFamily="50" charset="-127"/>
              </a:rPr>
              <a:t>감사합니다</a:t>
            </a:r>
          </a:p>
        </p:txBody>
      </p: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CAC833CC-0983-4EF2-ABBB-99E87743AC12}"/>
              </a:ext>
            </a:extLst>
          </p:cNvPr>
          <p:cNvGrpSpPr/>
          <p:nvPr/>
        </p:nvGrpSpPr>
        <p:grpSpPr>
          <a:xfrm>
            <a:off x="3866222" y="1750993"/>
            <a:ext cx="5296496" cy="5107007"/>
            <a:chOff x="3866222" y="1750993"/>
            <a:chExt cx="5296496" cy="5107007"/>
          </a:xfrm>
        </p:grpSpPr>
        <p:pic>
          <p:nvPicPr>
            <p:cNvPr id="120" name="그림 119">
              <a:extLst>
                <a:ext uri="{FF2B5EF4-FFF2-40B4-BE49-F238E27FC236}">
                  <a16:creationId xmlns:a16="http://schemas.microsoft.com/office/drawing/2014/main" id="{E80586E4-E79E-46A1-8B55-F2293F76B5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14113" b="14307"/>
            <a:stretch/>
          </p:blipFill>
          <p:spPr>
            <a:xfrm>
              <a:off x="3866222" y="1750993"/>
              <a:ext cx="5296496" cy="5107007"/>
            </a:xfrm>
            <a:prstGeom prst="rect">
              <a:avLst/>
            </a:prstGeom>
          </p:spPr>
        </p:pic>
        <p:sp>
          <p:nvSpPr>
            <p:cNvPr id="124" name="타원 123">
              <a:extLst>
                <a:ext uri="{FF2B5EF4-FFF2-40B4-BE49-F238E27FC236}">
                  <a16:creationId xmlns:a16="http://schemas.microsoft.com/office/drawing/2014/main" id="{BB451F86-3A58-41F6-AF75-7A4E13B1A021}"/>
                </a:ext>
              </a:extLst>
            </p:cNvPr>
            <p:cNvSpPr/>
            <p:nvPr/>
          </p:nvSpPr>
          <p:spPr>
            <a:xfrm>
              <a:off x="6741641" y="3165475"/>
              <a:ext cx="626360" cy="62636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4" name="타원 133">
              <a:extLst>
                <a:ext uri="{FF2B5EF4-FFF2-40B4-BE49-F238E27FC236}">
                  <a16:creationId xmlns:a16="http://schemas.microsoft.com/office/drawing/2014/main" id="{A27259C6-150E-4FBD-93BD-6FBF94A01443}"/>
                </a:ext>
              </a:extLst>
            </p:cNvPr>
            <p:cNvSpPr/>
            <p:nvPr/>
          </p:nvSpPr>
          <p:spPr>
            <a:xfrm>
              <a:off x="4521142" y="5869401"/>
              <a:ext cx="381058" cy="3810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5" name="타원 134">
              <a:extLst>
                <a:ext uri="{FF2B5EF4-FFF2-40B4-BE49-F238E27FC236}">
                  <a16:creationId xmlns:a16="http://schemas.microsoft.com/office/drawing/2014/main" id="{3732502D-F97C-4D16-BF9F-2606ECA85A1E}"/>
                </a:ext>
              </a:extLst>
            </p:cNvPr>
            <p:cNvSpPr/>
            <p:nvPr/>
          </p:nvSpPr>
          <p:spPr>
            <a:xfrm>
              <a:off x="6877146" y="4865455"/>
              <a:ext cx="478694" cy="4786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C869CC18-09A9-435F-853D-604023CE01A3}"/>
                </a:ext>
              </a:extLst>
            </p:cNvPr>
            <p:cNvSpPr/>
            <p:nvPr/>
          </p:nvSpPr>
          <p:spPr>
            <a:xfrm>
              <a:off x="8158491" y="3794125"/>
              <a:ext cx="240104" cy="240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7" name="타원 136">
              <a:extLst>
                <a:ext uri="{FF2B5EF4-FFF2-40B4-BE49-F238E27FC236}">
                  <a16:creationId xmlns:a16="http://schemas.microsoft.com/office/drawing/2014/main" id="{D097EFB9-A5C8-441C-A271-097B956C3061}"/>
                </a:ext>
              </a:extLst>
            </p:cNvPr>
            <p:cNvSpPr/>
            <p:nvPr/>
          </p:nvSpPr>
          <p:spPr>
            <a:xfrm>
              <a:off x="7997286" y="1918420"/>
              <a:ext cx="295814" cy="29581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38" name="그룹 137">
              <a:extLst>
                <a:ext uri="{FF2B5EF4-FFF2-40B4-BE49-F238E27FC236}">
                  <a16:creationId xmlns:a16="http://schemas.microsoft.com/office/drawing/2014/main" id="{FE657D75-24FB-419A-9A47-A5B7B9856839}"/>
                </a:ext>
              </a:extLst>
            </p:cNvPr>
            <p:cNvGrpSpPr/>
            <p:nvPr/>
          </p:nvGrpSpPr>
          <p:grpSpPr>
            <a:xfrm rot="10800000" flipV="1">
              <a:off x="6958274" y="4936527"/>
              <a:ext cx="322000" cy="314218"/>
              <a:chOff x="1057276" y="-1588"/>
              <a:chExt cx="7029450" cy="6859588"/>
            </a:xfrm>
            <a:solidFill>
              <a:schemeClr val="bg1"/>
            </a:solidFill>
          </p:grpSpPr>
          <p:sp>
            <p:nvSpPr>
              <p:cNvPr id="162" name="Freeform 30">
                <a:extLst>
                  <a:ext uri="{FF2B5EF4-FFF2-40B4-BE49-F238E27FC236}">
                    <a16:creationId xmlns:a16="http://schemas.microsoft.com/office/drawing/2014/main" id="{8A28C987-C7BD-4074-804E-1D092344E3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86076" y="1749425"/>
                <a:ext cx="3375025" cy="5108575"/>
              </a:xfrm>
              <a:custGeom>
                <a:avLst/>
                <a:gdLst>
                  <a:gd name="T0" fmla="*/ 1584 w 1584"/>
                  <a:gd name="T1" fmla="*/ 792 h 2396"/>
                  <a:gd name="T2" fmla="*/ 1352 w 1584"/>
                  <a:gd name="T3" fmla="*/ 233 h 2396"/>
                  <a:gd name="T4" fmla="*/ 792 w 1584"/>
                  <a:gd name="T5" fmla="*/ 0 h 2396"/>
                  <a:gd name="T6" fmla="*/ 0 w 1584"/>
                  <a:gd name="T7" fmla="*/ 792 h 2396"/>
                  <a:gd name="T8" fmla="*/ 225 w 1584"/>
                  <a:gd name="T9" fmla="*/ 1344 h 2396"/>
                  <a:gd name="T10" fmla="*/ 328 w 1584"/>
                  <a:gd name="T11" fmla="*/ 1646 h 2396"/>
                  <a:gd name="T12" fmla="*/ 331 w 1584"/>
                  <a:gd name="T13" fmla="*/ 1786 h 2396"/>
                  <a:gd name="T14" fmla="*/ 339 w 1584"/>
                  <a:gd name="T15" fmla="*/ 1902 h 2396"/>
                  <a:gd name="T16" fmla="*/ 420 w 1584"/>
                  <a:gd name="T17" fmla="*/ 2113 h 2396"/>
                  <a:gd name="T18" fmla="*/ 494 w 1584"/>
                  <a:gd name="T19" fmla="*/ 2151 h 2396"/>
                  <a:gd name="T20" fmla="*/ 564 w 1584"/>
                  <a:gd name="T21" fmla="*/ 2303 h 2396"/>
                  <a:gd name="T22" fmla="*/ 794 w 1584"/>
                  <a:gd name="T23" fmla="*/ 2396 h 2396"/>
                  <a:gd name="T24" fmla="*/ 799 w 1584"/>
                  <a:gd name="T25" fmla="*/ 2396 h 2396"/>
                  <a:gd name="T26" fmla="*/ 799 w 1584"/>
                  <a:gd name="T27" fmla="*/ 2396 h 2396"/>
                  <a:gd name="T28" fmla="*/ 1023 w 1584"/>
                  <a:gd name="T29" fmla="*/ 2307 h 2396"/>
                  <a:gd name="T30" fmla="*/ 1090 w 1584"/>
                  <a:gd name="T31" fmla="*/ 2151 h 2396"/>
                  <a:gd name="T32" fmla="*/ 1163 w 1584"/>
                  <a:gd name="T33" fmla="*/ 2114 h 2396"/>
                  <a:gd name="T34" fmla="*/ 1244 w 1584"/>
                  <a:gd name="T35" fmla="*/ 1901 h 2396"/>
                  <a:gd name="T36" fmla="*/ 1253 w 1584"/>
                  <a:gd name="T37" fmla="*/ 1786 h 2396"/>
                  <a:gd name="T38" fmla="*/ 1256 w 1584"/>
                  <a:gd name="T39" fmla="*/ 1648 h 2396"/>
                  <a:gd name="T40" fmla="*/ 1359 w 1584"/>
                  <a:gd name="T41" fmla="*/ 1344 h 2396"/>
                  <a:gd name="T42" fmla="*/ 1584 w 1584"/>
                  <a:gd name="T43" fmla="*/ 792 h 2396"/>
                  <a:gd name="T44" fmla="*/ 998 w 1584"/>
                  <a:gd name="T45" fmla="*/ 2037 h 2396"/>
                  <a:gd name="T46" fmla="*/ 952 w 1584"/>
                  <a:gd name="T47" fmla="*/ 2110 h 2396"/>
                  <a:gd name="T48" fmla="*/ 919 w 1584"/>
                  <a:gd name="T49" fmla="*/ 2213 h 2396"/>
                  <a:gd name="T50" fmla="*/ 799 w 1584"/>
                  <a:gd name="T51" fmla="*/ 2256 h 2396"/>
                  <a:gd name="T52" fmla="*/ 795 w 1584"/>
                  <a:gd name="T53" fmla="*/ 2256 h 2396"/>
                  <a:gd name="T54" fmla="*/ 667 w 1584"/>
                  <a:gd name="T55" fmla="*/ 2209 h 2396"/>
                  <a:gd name="T56" fmla="*/ 631 w 1584"/>
                  <a:gd name="T57" fmla="*/ 2108 h 2396"/>
                  <a:gd name="T58" fmla="*/ 585 w 1584"/>
                  <a:gd name="T59" fmla="*/ 2037 h 2396"/>
                  <a:gd name="T60" fmla="*/ 536 w 1584"/>
                  <a:gd name="T61" fmla="*/ 2017 h 2396"/>
                  <a:gd name="T62" fmla="*/ 1047 w 1584"/>
                  <a:gd name="T63" fmla="*/ 2017 h 2396"/>
                  <a:gd name="T64" fmla="*/ 998 w 1584"/>
                  <a:gd name="T65" fmla="*/ 2037 h 2396"/>
                  <a:gd name="T66" fmla="*/ 1119 w 1584"/>
                  <a:gd name="T67" fmla="*/ 1745 h 2396"/>
                  <a:gd name="T68" fmla="*/ 1113 w 1584"/>
                  <a:gd name="T69" fmla="*/ 1805 h 2396"/>
                  <a:gd name="T70" fmla="*/ 1109 w 1584"/>
                  <a:gd name="T71" fmla="*/ 1861 h 2396"/>
                  <a:gd name="T72" fmla="*/ 1100 w 1584"/>
                  <a:gd name="T73" fmla="*/ 1894 h 2396"/>
                  <a:gd name="T74" fmla="*/ 1054 w 1584"/>
                  <a:gd name="T75" fmla="*/ 1878 h 2396"/>
                  <a:gd name="T76" fmla="*/ 529 w 1584"/>
                  <a:gd name="T77" fmla="*/ 1878 h 2396"/>
                  <a:gd name="T78" fmla="*/ 484 w 1584"/>
                  <a:gd name="T79" fmla="*/ 1894 h 2396"/>
                  <a:gd name="T80" fmla="*/ 474 w 1584"/>
                  <a:gd name="T81" fmla="*/ 1861 h 2396"/>
                  <a:gd name="T82" fmla="*/ 470 w 1584"/>
                  <a:gd name="T83" fmla="*/ 1805 h 2396"/>
                  <a:gd name="T84" fmla="*/ 465 w 1584"/>
                  <a:gd name="T85" fmla="*/ 1744 h 2396"/>
                  <a:gd name="T86" fmla="*/ 461 w 1584"/>
                  <a:gd name="T87" fmla="*/ 1687 h 2396"/>
                  <a:gd name="T88" fmla="*/ 465 w 1584"/>
                  <a:gd name="T89" fmla="*/ 1680 h 2396"/>
                  <a:gd name="T90" fmla="*/ 1118 w 1584"/>
                  <a:gd name="T91" fmla="*/ 1680 h 2396"/>
                  <a:gd name="T92" fmla="*/ 1122 w 1584"/>
                  <a:gd name="T93" fmla="*/ 1687 h 2396"/>
                  <a:gd name="T94" fmla="*/ 1119 w 1584"/>
                  <a:gd name="T95" fmla="*/ 1745 h 2396"/>
                  <a:gd name="T96" fmla="*/ 1252 w 1584"/>
                  <a:gd name="T97" fmla="*/ 1255 h 2396"/>
                  <a:gd name="T98" fmla="*/ 1220 w 1584"/>
                  <a:gd name="T99" fmla="*/ 1329 h 2396"/>
                  <a:gd name="T100" fmla="*/ 1160 w 1584"/>
                  <a:gd name="T101" fmla="*/ 1540 h 2396"/>
                  <a:gd name="T102" fmla="*/ 425 w 1584"/>
                  <a:gd name="T103" fmla="*/ 1540 h 2396"/>
                  <a:gd name="T104" fmla="*/ 364 w 1584"/>
                  <a:gd name="T105" fmla="*/ 1329 h 2396"/>
                  <a:gd name="T106" fmla="*/ 332 w 1584"/>
                  <a:gd name="T107" fmla="*/ 1254 h 2396"/>
                  <a:gd name="T108" fmla="*/ 139 w 1584"/>
                  <a:gd name="T109" fmla="*/ 792 h 2396"/>
                  <a:gd name="T110" fmla="*/ 792 w 1584"/>
                  <a:gd name="T111" fmla="*/ 140 h 2396"/>
                  <a:gd name="T112" fmla="*/ 1253 w 1584"/>
                  <a:gd name="T113" fmla="*/ 331 h 2396"/>
                  <a:gd name="T114" fmla="*/ 1444 w 1584"/>
                  <a:gd name="T115" fmla="*/ 792 h 2396"/>
                  <a:gd name="T116" fmla="*/ 1252 w 1584"/>
                  <a:gd name="T117" fmla="*/ 1255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84" h="2396">
                    <a:moveTo>
                      <a:pt x="1584" y="792"/>
                    </a:moveTo>
                    <a:cubicBezTo>
                      <a:pt x="1584" y="581"/>
                      <a:pt x="1501" y="382"/>
                      <a:pt x="1352" y="233"/>
                    </a:cubicBezTo>
                    <a:cubicBezTo>
                      <a:pt x="1202" y="83"/>
                      <a:pt x="1003" y="0"/>
                      <a:pt x="792" y="0"/>
                    </a:cubicBezTo>
                    <a:cubicBezTo>
                      <a:pt x="355" y="0"/>
                      <a:pt x="0" y="356"/>
                      <a:pt x="0" y="792"/>
                    </a:cubicBezTo>
                    <a:cubicBezTo>
                      <a:pt x="0" y="1000"/>
                      <a:pt x="80" y="1196"/>
                      <a:pt x="225" y="1344"/>
                    </a:cubicBezTo>
                    <a:cubicBezTo>
                      <a:pt x="228" y="1406"/>
                      <a:pt x="246" y="1534"/>
                      <a:pt x="328" y="1646"/>
                    </a:cubicBezTo>
                    <a:cubicBezTo>
                      <a:pt x="312" y="1691"/>
                      <a:pt x="313" y="1741"/>
                      <a:pt x="331" y="1786"/>
                    </a:cubicBezTo>
                    <a:cubicBezTo>
                      <a:pt x="322" y="1825"/>
                      <a:pt x="325" y="1865"/>
                      <a:pt x="339" y="1902"/>
                    </a:cubicBezTo>
                    <a:cubicBezTo>
                      <a:pt x="321" y="1983"/>
                      <a:pt x="352" y="2070"/>
                      <a:pt x="420" y="2113"/>
                    </a:cubicBezTo>
                    <a:cubicBezTo>
                      <a:pt x="426" y="2117"/>
                      <a:pt x="452" y="2133"/>
                      <a:pt x="494" y="2151"/>
                    </a:cubicBezTo>
                    <a:cubicBezTo>
                      <a:pt x="500" y="2193"/>
                      <a:pt x="517" y="2252"/>
                      <a:pt x="564" y="2303"/>
                    </a:cubicBezTo>
                    <a:cubicBezTo>
                      <a:pt x="619" y="2363"/>
                      <a:pt x="696" y="2395"/>
                      <a:pt x="794" y="2396"/>
                    </a:cubicBezTo>
                    <a:cubicBezTo>
                      <a:pt x="799" y="2396"/>
                      <a:pt x="799" y="2396"/>
                      <a:pt x="799" y="2396"/>
                    </a:cubicBezTo>
                    <a:cubicBezTo>
                      <a:pt x="799" y="2396"/>
                      <a:pt x="799" y="2396"/>
                      <a:pt x="799" y="2396"/>
                    </a:cubicBezTo>
                    <a:cubicBezTo>
                      <a:pt x="894" y="2396"/>
                      <a:pt x="969" y="2366"/>
                      <a:pt x="1023" y="2307"/>
                    </a:cubicBezTo>
                    <a:cubicBezTo>
                      <a:pt x="1070" y="2255"/>
                      <a:pt x="1086" y="2194"/>
                      <a:pt x="1090" y="2151"/>
                    </a:cubicBezTo>
                    <a:cubicBezTo>
                      <a:pt x="1134" y="2132"/>
                      <a:pt x="1159" y="2116"/>
                      <a:pt x="1163" y="2114"/>
                    </a:cubicBezTo>
                    <a:cubicBezTo>
                      <a:pt x="1231" y="2069"/>
                      <a:pt x="1263" y="1982"/>
                      <a:pt x="1244" y="1901"/>
                    </a:cubicBezTo>
                    <a:cubicBezTo>
                      <a:pt x="1258" y="1865"/>
                      <a:pt x="1261" y="1825"/>
                      <a:pt x="1253" y="1786"/>
                    </a:cubicBezTo>
                    <a:cubicBezTo>
                      <a:pt x="1270" y="1743"/>
                      <a:pt x="1271" y="1693"/>
                      <a:pt x="1256" y="1648"/>
                    </a:cubicBezTo>
                    <a:cubicBezTo>
                      <a:pt x="1338" y="1535"/>
                      <a:pt x="1356" y="1406"/>
                      <a:pt x="1359" y="1344"/>
                    </a:cubicBezTo>
                    <a:cubicBezTo>
                      <a:pt x="1504" y="1195"/>
                      <a:pt x="1584" y="1000"/>
                      <a:pt x="1584" y="792"/>
                    </a:cubicBezTo>
                    <a:close/>
                    <a:moveTo>
                      <a:pt x="998" y="2037"/>
                    </a:moveTo>
                    <a:cubicBezTo>
                      <a:pt x="968" y="2048"/>
                      <a:pt x="949" y="2078"/>
                      <a:pt x="952" y="2110"/>
                    </a:cubicBezTo>
                    <a:cubicBezTo>
                      <a:pt x="952" y="2116"/>
                      <a:pt x="957" y="2172"/>
                      <a:pt x="919" y="2213"/>
                    </a:cubicBezTo>
                    <a:cubicBezTo>
                      <a:pt x="893" y="2242"/>
                      <a:pt x="854" y="2256"/>
                      <a:pt x="799" y="2256"/>
                    </a:cubicBezTo>
                    <a:cubicBezTo>
                      <a:pt x="795" y="2256"/>
                      <a:pt x="795" y="2256"/>
                      <a:pt x="795" y="2256"/>
                    </a:cubicBezTo>
                    <a:cubicBezTo>
                      <a:pt x="737" y="2256"/>
                      <a:pt x="695" y="2240"/>
                      <a:pt x="667" y="2209"/>
                    </a:cubicBezTo>
                    <a:cubicBezTo>
                      <a:pt x="628" y="2166"/>
                      <a:pt x="631" y="2109"/>
                      <a:pt x="631" y="2108"/>
                    </a:cubicBezTo>
                    <a:cubicBezTo>
                      <a:pt x="634" y="2077"/>
                      <a:pt x="615" y="2048"/>
                      <a:pt x="585" y="2037"/>
                    </a:cubicBezTo>
                    <a:cubicBezTo>
                      <a:pt x="566" y="2030"/>
                      <a:pt x="549" y="2023"/>
                      <a:pt x="536" y="2017"/>
                    </a:cubicBezTo>
                    <a:cubicBezTo>
                      <a:pt x="1047" y="2017"/>
                      <a:pt x="1047" y="2017"/>
                      <a:pt x="1047" y="2017"/>
                    </a:cubicBezTo>
                    <a:cubicBezTo>
                      <a:pt x="1034" y="2023"/>
                      <a:pt x="1017" y="2030"/>
                      <a:pt x="998" y="2037"/>
                    </a:cubicBezTo>
                    <a:close/>
                    <a:moveTo>
                      <a:pt x="1119" y="1745"/>
                    </a:moveTo>
                    <a:cubicBezTo>
                      <a:pt x="1108" y="1763"/>
                      <a:pt x="1106" y="1785"/>
                      <a:pt x="1113" y="1805"/>
                    </a:cubicBezTo>
                    <a:cubicBezTo>
                      <a:pt x="1120" y="1823"/>
                      <a:pt x="1119" y="1845"/>
                      <a:pt x="1109" y="1861"/>
                    </a:cubicBezTo>
                    <a:cubicBezTo>
                      <a:pt x="1103" y="1871"/>
                      <a:pt x="1100" y="1883"/>
                      <a:pt x="1100" y="1894"/>
                    </a:cubicBezTo>
                    <a:cubicBezTo>
                      <a:pt x="1088" y="1884"/>
                      <a:pt x="1072" y="1878"/>
                      <a:pt x="1054" y="1878"/>
                    </a:cubicBezTo>
                    <a:cubicBezTo>
                      <a:pt x="529" y="1878"/>
                      <a:pt x="529" y="1878"/>
                      <a:pt x="529" y="1878"/>
                    </a:cubicBezTo>
                    <a:cubicBezTo>
                      <a:pt x="512" y="1878"/>
                      <a:pt x="496" y="1884"/>
                      <a:pt x="484" y="1894"/>
                    </a:cubicBezTo>
                    <a:cubicBezTo>
                      <a:pt x="483" y="1883"/>
                      <a:pt x="480" y="1871"/>
                      <a:pt x="474" y="1861"/>
                    </a:cubicBezTo>
                    <a:cubicBezTo>
                      <a:pt x="464" y="1845"/>
                      <a:pt x="463" y="1823"/>
                      <a:pt x="470" y="1805"/>
                    </a:cubicBezTo>
                    <a:cubicBezTo>
                      <a:pt x="478" y="1785"/>
                      <a:pt x="476" y="1763"/>
                      <a:pt x="465" y="1744"/>
                    </a:cubicBezTo>
                    <a:cubicBezTo>
                      <a:pt x="455" y="1728"/>
                      <a:pt x="454" y="1706"/>
                      <a:pt x="461" y="1687"/>
                    </a:cubicBezTo>
                    <a:cubicBezTo>
                      <a:pt x="462" y="1685"/>
                      <a:pt x="464" y="1682"/>
                      <a:pt x="465" y="1680"/>
                    </a:cubicBezTo>
                    <a:cubicBezTo>
                      <a:pt x="1118" y="1680"/>
                      <a:pt x="1118" y="1680"/>
                      <a:pt x="1118" y="1680"/>
                    </a:cubicBezTo>
                    <a:cubicBezTo>
                      <a:pt x="1120" y="1682"/>
                      <a:pt x="1121" y="1685"/>
                      <a:pt x="1122" y="1687"/>
                    </a:cubicBezTo>
                    <a:cubicBezTo>
                      <a:pt x="1130" y="1706"/>
                      <a:pt x="1128" y="1728"/>
                      <a:pt x="1119" y="1745"/>
                    </a:cubicBezTo>
                    <a:close/>
                    <a:moveTo>
                      <a:pt x="1252" y="1255"/>
                    </a:moveTo>
                    <a:cubicBezTo>
                      <a:pt x="1235" y="1272"/>
                      <a:pt x="1221" y="1304"/>
                      <a:pt x="1220" y="1329"/>
                    </a:cubicBezTo>
                    <a:cubicBezTo>
                      <a:pt x="1219" y="1368"/>
                      <a:pt x="1209" y="1458"/>
                      <a:pt x="1160" y="1540"/>
                    </a:cubicBezTo>
                    <a:cubicBezTo>
                      <a:pt x="425" y="1540"/>
                      <a:pt x="425" y="1540"/>
                      <a:pt x="425" y="1540"/>
                    </a:cubicBezTo>
                    <a:cubicBezTo>
                      <a:pt x="375" y="1458"/>
                      <a:pt x="365" y="1368"/>
                      <a:pt x="364" y="1329"/>
                    </a:cubicBezTo>
                    <a:cubicBezTo>
                      <a:pt x="363" y="1304"/>
                      <a:pt x="350" y="1272"/>
                      <a:pt x="332" y="1254"/>
                    </a:cubicBezTo>
                    <a:cubicBezTo>
                      <a:pt x="208" y="1131"/>
                      <a:pt x="139" y="967"/>
                      <a:pt x="139" y="792"/>
                    </a:cubicBezTo>
                    <a:cubicBezTo>
                      <a:pt x="139" y="433"/>
                      <a:pt x="432" y="140"/>
                      <a:pt x="792" y="140"/>
                    </a:cubicBezTo>
                    <a:cubicBezTo>
                      <a:pt x="966" y="140"/>
                      <a:pt x="1129" y="208"/>
                      <a:pt x="1253" y="331"/>
                    </a:cubicBezTo>
                    <a:cubicBezTo>
                      <a:pt x="1376" y="455"/>
                      <a:pt x="1444" y="618"/>
                      <a:pt x="1444" y="792"/>
                    </a:cubicBezTo>
                    <a:cubicBezTo>
                      <a:pt x="1444" y="966"/>
                      <a:pt x="1376" y="1130"/>
                      <a:pt x="1252" y="12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3" name="Freeform 31">
                <a:extLst>
                  <a:ext uri="{FF2B5EF4-FFF2-40B4-BE49-F238E27FC236}">
                    <a16:creationId xmlns:a16="http://schemas.microsoft.com/office/drawing/2014/main" id="{8676738D-0D0E-4280-BD65-19E0FE405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0551" y="-1588"/>
                <a:ext cx="298450" cy="1419225"/>
              </a:xfrm>
              <a:custGeom>
                <a:avLst/>
                <a:gdLst>
                  <a:gd name="T0" fmla="*/ 70 w 140"/>
                  <a:gd name="T1" fmla="*/ 666 h 666"/>
                  <a:gd name="T2" fmla="*/ 140 w 140"/>
                  <a:gd name="T3" fmla="*/ 596 h 666"/>
                  <a:gd name="T4" fmla="*/ 140 w 140"/>
                  <a:gd name="T5" fmla="*/ 70 h 666"/>
                  <a:gd name="T6" fmla="*/ 70 w 140"/>
                  <a:gd name="T7" fmla="*/ 0 h 666"/>
                  <a:gd name="T8" fmla="*/ 0 w 140"/>
                  <a:gd name="T9" fmla="*/ 70 h 666"/>
                  <a:gd name="T10" fmla="*/ 0 w 140"/>
                  <a:gd name="T11" fmla="*/ 596 h 666"/>
                  <a:gd name="T12" fmla="*/ 70 w 140"/>
                  <a:gd name="T13" fmla="*/ 666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666">
                    <a:moveTo>
                      <a:pt x="70" y="666"/>
                    </a:moveTo>
                    <a:cubicBezTo>
                      <a:pt x="108" y="666"/>
                      <a:pt x="140" y="635"/>
                      <a:pt x="140" y="596"/>
                    </a:cubicBezTo>
                    <a:cubicBezTo>
                      <a:pt x="140" y="70"/>
                      <a:pt x="140" y="70"/>
                      <a:pt x="140" y="70"/>
                    </a:cubicBezTo>
                    <a:cubicBezTo>
                      <a:pt x="140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596"/>
                      <a:pt x="0" y="596"/>
                      <a:pt x="0" y="596"/>
                    </a:cubicBezTo>
                    <a:cubicBezTo>
                      <a:pt x="0" y="635"/>
                      <a:pt x="31" y="666"/>
                      <a:pt x="70" y="6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4" name="Freeform 32">
                <a:extLst>
                  <a:ext uri="{FF2B5EF4-FFF2-40B4-BE49-F238E27FC236}">
                    <a16:creationId xmlns:a16="http://schemas.microsoft.com/office/drawing/2014/main" id="{2B308EB2-23A7-47E5-B9D9-E47B93196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082675"/>
                <a:ext cx="1117600" cy="1108075"/>
              </a:xfrm>
              <a:custGeom>
                <a:avLst/>
                <a:gdLst>
                  <a:gd name="T0" fmla="*/ 399 w 525"/>
                  <a:gd name="T1" fmla="*/ 499 h 519"/>
                  <a:gd name="T2" fmla="*/ 449 w 525"/>
                  <a:gd name="T3" fmla="*/ 519 h 519"/>
                  <a:gd name="T4" fmla="*/ 498 w 525"/>
                  <a:gd name="T5" fmla="*/ 499 h 519"/>
                  <a:gd name="T6" fmla="*/ 498 w 525"/>
                  <a:gd name="T7" fmla="*/ 400 h 519"/>
                  <a:gd name="T8" fmla="*/ 126 w 525"/>
                  <a:gd name="T9" fmla="*/ 27 h 519"/>
                  <a:gd name="T10" fmla="*/ 27 w 525"/>
                  <a:gd name="T11" fmla="*/ 27 h 519"/>
                  <a:gd name="T12" fmla="*/ 27 w 525"/>
                  <a:gd name="T13" fmla="*/ 126 h 519"/>
                  <a:gd name="T14" fmla="*/ 399 w 525"/>
                  <a:gd name="T15" fmla="*/ 49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5" h="519">
                    <a:moveTo>
                      <a:pt x="399" y="499"/>
                    </a:moveTo>
                    <a:cubicBezTo>
                      <a:pt x="413" y="512"/>
                      <a:pt x="431" y="519"/>
                      <a:pt x="449" y="519"/>
                    </a:cubicBezTo>
                    <a:cubicBezTo>
                      <a:pt x="466" y="519"/>
                      <a:pt x="484" y="512"/>
                      <a:pt x="498" y="499"/>
                    </a:cubicBezTo>
                    <a:cubicBezTo>
                      <a:pt x="525" y="471"/>
                      <a:pt x="525" y="427"/>
                      <a:pt x="498" y="400"/>
                    </a:cubicBezTo>
                    <a:cubicBezTo>
                      <a:pt x="126" y="27"/>
                      <a:pt x="126" y="27"/>
                      <a:pt x="126" y="27"/>
                    </a:cubicBezTo>
                    <a:cubicBezTo>
                      <a:pt x="98" y="0"/>
                      <a:pt x="54" y="0"/>
                      <a:pt x="27" y="27"/>
                    </a:cubicBezTo>
                    <a:cubicBezTo>
                      <a:pt x="0" y="55"/>
                      <a:pt x="0" y="99"/>
                      <a:pt x="27" y="126"/>
                    </a:cubicBezTo>
                    <a:lnTo>
                      <a:pt x="399" y="4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5" name="Freeform 33">
                <a:extLst>
                  <a:ext uri="{FF2B5EF4-FFF2-40B4-BE49-F238E27FC236}">
                    <a16:creationId xmlns:a16="http://schemas.microsoft.com/office/drawing/2014/main" id="{237A9FBF-B352-4D7F-8A94-D7F595C27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7276" y="3414713"/>
                <a:ext cx="1420813" cy="295275"/>
              </a:xfrm>
              <a:custGeom>
                <a:avLst/>
                <a:gdLst>
                  <a:gd name="T0" fmla="*/ 667 w 667"/>
                  <a:gd name="T1" fmla="*/ 70 h 139"/>
                  <a:gd name="T2" fmla="*/ 597 w 667"/>
                  <a:gd name="T3" fmla="*/ 0 h 139"/>
                  <a:gd name="T4" fmla="*/ 70 w 667"/>
                  <a:gd name="T5" fmla="*/ 0 h 139"/>
                  <a:gd name="T6" fmla="*/ 0 w 667"/>
                  <a:gd name="T7" fmla="*/ 70 h 139"/>
                  <a:gd name="T8" fmla="*/ 70 w 667"/>
                  <a:gd name="T9" fmla="*/ 139 h 139"/>
                  <a:gd name="T10" fmla="*/ 597 w 667"/>
                  <a:gd name="T11" fmla="*/ 139 h 139"/>
                  <a:gd name="T12" fmla="*/ 667 w 667"/>
                  <a:gd name="T13" fmla="*/ 7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7" h="139">
                    <a:moveTo>
                      <a:pt x="667" y="70"/>
                    </a:moveTo>
                    <a:cubicBezTo>
                      <a:pt x="667" y="31"/>
                      <a:pt x="635" y="0"/>
                      <a:pt x="597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2" y="0"/>
                      <a:pt x="0" y="31"/>
                      <a:pt x="0" y="70"/>
                    </a:cubicBezTo>
                    <a:cubicBezTo>
                      <a:pt x="0" y="108"/>
                      <a:pt x="32" y="139"/>
                      <a:pt x="70" y="139"/>
                    </a:cubicBezTo>
                    <a:cubicBezTo>
                      <a:pt x="597" y="139"/>
                      <a:pt x="597" y="139"/>
                      <a:pt x="597" y="139"/>
                    </a:cubicBezTo>
                    <a:cubicBezTo>
                      <a:pt x="635" y="139"/>
                      <a:pt x="667" y="108"/>
                      <a:pt x="66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6" name="Freeform 34">
                <a:extLst>
                  <a:ext uri="{FF2B5EF4-FFF2-40B4-BE49-F238E27FC236}">
                    <a16:creationId xmlns:a16="http://schemas.microsoft.com/office/drawing/2014/main" id="{C01379CB-527D-43B2-B0C6-C76258B70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9463" y="4989513"/>
                <a:ext cx="1119188" cy="1108075"/>
              </a:xfrm>
              <a:custGeom>
                <a:avLst/>
                <a:gdLst>
                  <a:gd name="T0" fmla="*/ 399 w 525"/>
                  <a:gd name="T1" fmla="*/ 28 h 519"/>
                  <a:gd name="T2" fmla="*/ 27 w 525"/>
                  <a:gd name="T3" fmla="*/ 400 h 519"/>
                  <a:gd name="T4" fmla="*/ 27 w 525"/>
                  <a:gd name="T5" fmla="*/ 499 h 519"/>
                  <a:gd name="T6" fmla="*/ 76 w 525"/>
                  <a:gd name="T7" fmla="*/ 519 h 519"/>
                  <a:gd name="T8" fmla="*/ 126 w 525"/>
                  <a:gd name="T9" fmla="*/ 499 h 519"/>
                  <a:gd name="T10" fmla="*/ 498 w 525"/>
                  <a:gd name="T11" fmla="*/ 126 h 519"/>
                  <a:gd name="T12" fmla="*/ 498 w 525"/>
                  <a:gd name="T13" fmla="*/ 28 h 519"/>
                  <a:gd name="T14" fmla="*/ 399 w 525"/>
                  <a:gd name="T15" fmla="*/ 28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5" h="519">
                    <a:moveTo>
                      <a:pt x="399" y="28"/>
                    </a:moveTo>
                    <a:cubicBezTo>
                      <a:pt x="27" y="400"/>
                      <a:pt x="27" y="400"/>
                      <a:pt x="27" y="400"/>
                    </a:cubicBezTo>
                    <a:cubicBezTo>
                      <a:pt x="0" y="427"/>
                      <a:pt x="0" y="471"/>
                      <a:pt x="27" y="499"/>
                    </a:cubicBezTo>
                    <a:cubicBezTo>
                      <a:pt x="40" y="512"/>
                      <a:pt x="58" y="519"/>
                      <a:pt x="76" y="519"/>
                    </a:cubicBezTo>
                    <a:cubicBezTo>
                      <a:pt x="94" y="519"/>
                      <a:pt x="112" y="512"/>
                      <a:pt x="126" y="499"/>
                    </a:cubicBezTo>
                    <a:cubicBezTo>
                      <a:pt x="498" y="126"/>
                      <a:pt x="498" y="126"/>
                      <a:pt x="498" y="126"/>
                    </a:cubicBezTo>
                    <a:cubicBezTo>
                      <a:pt x="525" y="99"/>
                      <a:pt x="525" y="55"/>
                      <a:pt x="498" y="28"/>
                    </a:cubicBezTo>
                    <a:cubicBezTo>
                      <a:pt x="471" y="0"/>
                      <a:pt x="426" y="0"/>
                      <a:pt x="39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7" name="Freeform 35">
                <a:extLst>
                  <a:ext uri="{FF2B5EF4-FFF2-40B4-BE49-F238E27FC236}">
                    <a16:creationId xmlns:a16="http://schemas.microsoft.com/office/drawing/2014/main" id="{DCF07F2A-BAF2-4D0C-B3B7-5C5487AAD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9163" y="1082675"/>
                <a:ext cx="1120775" cy="1108075"/>
              </a:xfrm>
              <a:custGeom>
                <a:avLst/>
                <a:gdLst>
                  <a:gd name="T0" fmla="*/ 77 w 526"/>
                  <a:gd name="T1" fmla="*/ 519 h 519"/>
                  <a:gd name="T2" fmla="*/ 126 w 526"/>
                  <a:gd name="T3" fmla="*/ 499 h 519"/>
                  <a:gd name="T4" fmla="*/ 499 w 526"/>
                  <a:gd name="T5" fmla="*/ 126 h 519"/>
                  <a:gd name="T6" fmla="*/ 499 w 526"/>
                  <a:gd name="T7" fmla="*/ 27 h 519"/>
                  <a:gd name="T8" fmla="*/ 400 w 526"/>
                  <a:gd name="T9" fmla="*/ 27 h 519"/>
                  <a:gd name="T10" fmla="*/ 27 w 526"/>
                  <a:gd name="T11" fmla="*/ 400 h 519"/>
                  <a:gd name="T12" fmla="*/ 27 w 526"/>
                  <a:gd name="T13" fmla="*/ 499 h 519"/>
                  <a:gd name="T14" fmla="*/ 77 w 526"/>
                  <a:gd name="T15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6" h="519">
                    <a:moveTo>
                      <a:pt x="77" y="519"/>
                    </a:moveTo>
                    <a:cubicBezTo>
                      <a:pt x="95" y="519"/>
                      <a:pt x="113" y="512"/>
                      <a:pt x="126" y="499"/>
                    </a:cubicBezTo>
                    <a:cubicBezTo>
                      <a:pt x="499" y="126"/>
                      <a:pt x="499" y="126"/>
                      <a:pt x="499" y="126"/>
                    </a:cubicBezTo>
                    <a:cubicBezTo>
                      <a:pt x="526" y="99"/>
                      <a:pt x="526" y="55"/>
                      <a:pt x="499" y="27"/>
                    </a:cubicBezTo>
                    <a:cubicBezTo>
                      <a:pt x="471" y="0"/>
                      <a:pt x="427" y="0"/>
                      <a:pt x="400" y="27"/>
                    </a:cubicBezTo>
                    <a:cubicBezTo>
                      <a:pt x="27" y="400"/>
                      <a:pt x="27" y="400"/>
                      <a:pt x="27" y="400"/>
                    </a:cubicBezTo>
                    <a:cubicBezTo>
                      <a:pt x="0" y="427"/>
                      <a:pt x="0" y="471"/>
                      <a:pt x="27" y="499"/>
                    </a:cubicBezTo>
                    <a:cubicBezTo>
                      <a:pt x="41" y="512"/>
                      <a:pt x="59" y="519"/>
                      <a:pt x="77" y="5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8" name="Freeform 36">
                <a:extLst>
                  <a:ext uri="{FF2B5EF4-FFF2-40B4-BE49-F238E27FC236}">
                    <a16:creationId xmlns:a16="http://schemas.microsoft.com/office/drawing/2014/main" id="{34DDD6AF-9A88-4E7C-9243-057ACE5A3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67501" y="3414713"/>
                <a:ext cx="1419225" cy="295275"/>
              </a:xfrm>
              <a:custGeom>
                <a:avLst/>
                <a:gdLst>
                  <a:gd name="T0" fmla="*/ 596 w 666"/>
                  <a:gd name="T1" fmla="*/ 0 h 139"/>
                  <a:gd name="T2" fmla="*/ 70 w 666"/>
                  <a:gd name="T3" fmla="*/ 0 h 139"/>
                  <a:gd name="T4" fmla="*/ 0 w 666"/>
                  <a:gd name="T5" fmla="*/ 70 h 139"/>
                  <a:gd name="T6" fmla="*/ 70 w 666"/>
                  <a:gd name="T7" fmla="*/ 139 h 139"/>
                  <a:gd name="T8" fmla="*/ 596 w 666"/>
                  <a:gd name="T9" fmla="*/ 139 h 139"/>
                  <a:gd name="T10" fmla="*/ 666 w 666"/>
                  <a:gd name="T11" fmla="*/ 70 h 139"/>
                  <a:gd name="T12" fmla="*/ 596 w 666"/>
                  <a:gd name="T1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139">
                    <a:moveTo>
                      <a:pt x="596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39"/>
                      <a:pt x="70" y="139"/>
                    </a:cubicBezTo>
                    <a:cubicBezTo>
                      <a:pt x="596" y="139"/>
                      <a:pt x="596" y="139"/>
                      <a:pt x="596" y="139"/>
                    </a:cubicBezTo>
                    <a:cubicBezTo>
                      <a:pt x="635" y="139"/>
                      <a:pt x="666" y="108"/>
                      <a:pt x="666" y="70"/>
                    </a:cubicBezTo>
                    <a:cubicBezTo>
                      <a:pt x="666" y="31"/>
                      <a:pt x="635" y="0"/>
                      <a:pt x="5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9" name="Freeform 37">
                <a:extLst>
                  <a:ext uri="{FF2B5EF4-FFF2-40B4-BE49-F238E27FC236}">
                    <a16:creationId xmlns:a16="http://schemas.microsoft.com/office/drawing/2014/main" id="{EE7915D0-8AEF-4067-8603-1682E083A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5351" y="4989513"/>
                <a:ext cx="1120775" cy="1108075"/>
              </a:xfrm>
              <a:custGeom>
                <a:avLst/>
                <a:gdLst>
                  <a:gd name="T0" fmla="*/ 126 w 526"/>
                  <a:gd name="T1" fmla="*/ 28 h 519"/>
                  <a:gd name="T2" fmla="*/ 28 w 526"/>
                  <a:gd name="T3" fmla="*/ 28 h 519"/>
                  <a:gd name="T4" fmla="*/ 28 w 526"/>
                  <a:gd name="T5" fmla="*/ 126 h 519"/>
                  <a:gd name="T6" fmla="*/ 400 w 526"/>
                  <a:gd name="T7" fmla="*/ 499 h 519"/>
                  <a:gd name="T8" fmla="*/ 449 w 526"/>
                  <a:gd name="T9" fmla="*/ 519 h 519"/>
                  <a:gd name="T10" fmla="*/ 499 w 526"/>
                  <a:gd name="T11" fmla="*/ 499 h 519"/>
                  <a:gd name="T12" fmla="*/ 499 w 526"/>
                  <a:gd name="T13" fmla="*/ 400 h 519"/>
                  <a:gd name="T14" fmla="*/ 126 w 526"/>
                  <a:gd name="T15" fmla="*/ 28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6" h="519">
                    <a:moveTo>
                      <a:pt x="126" y="28"/>
                    </a:moveTo>
                    <a:cubicBezTo>
                      <a:pt x="99" y="0"/>
                      <a:pt x="55" y="0"/>
                      <a:pt x="28" y="28"/>
                    </a:cubicBezTo>
                    <a:cubicBezTo>
                      <a:pt x="0" y="55"/>
                      <a:pt x="0" y="99"/>
                      <a:pt x="28" y="126"/>
                    </a:cubicBezTo>
                    <a:cubicBezTo>
                      <a:pt x="400" y="499"/>
                      <a:pt x="400" y="499"/>
                      <a:pt x="400" y="499"/>
                    </a:cubicBezTo>
                    <a:cubicBezTo>
                      <a:pt x="413" y="512"/>
                      <a:pt x="431" y="519"/>
                      <a:pt x="449" y="519"/>
                    </a:cubicBezTo>
                    <a:cubicBezTo>
                      <a:pt x="467" y="519"/>
                      <a:pt x="485" y="512"/>
                      <a:pt x="499" y="499"/>
                    </a:cubicBezTo>
                    <a:cubicBezTo>
                      <a:pt x="526" y="471"/>
                      <a:pt x="526" y="427"/>
                      <a:pt x="499" y="400"/>
                    </a:cubicBezTo>
                    <a:lnTo>
                      <a:pt x="126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39" name="그룹 138">
              <a:extLst>
                <a:ext uri="{FF2B5EF4-FFF2-40B4-BE49-F238E27FC236}">
                  <a16:creationId xmlns:a16="http://schemas.microsoft.com/office/drawing/2014/main" id="{C64B0C5A-716B-4BEA-8137-62719EDFBE9E}"/>
                </a:ext>
              </a:extLst>
            </p:cNvPr>
            <p:cNvGrpSpPr/>
            <p:nvPr/>
          </p:nvGrpSpPr>
          <p:grpSpPr>
            <a:xfrm>
              <a:off x="7942487" y="3642151"/>
              <a:ext cx="550334" cy="550332"/>
              <a:chOff x="7451071" y="2586852"/>
              <a:chExt cx="524264" cy="524262"/>
            </a:xfrm>
          </p:grpSpPr>
          <p:sp>
            <p:nvSpPr>
              <p:cNvPr id="160" name="타원 159">
                <a:extLst>
                  <a:ext uri="{FF2B5EF4-FFF2-40B4-BE49-F238E27FC236}">
                    <a16:creationId xmlns:a16="http://schemas.microsoft.com/office/drawing/2014/main" id="{4FC77AD6-CFA1-4888-83BA-8C9C22021E6A}"/>
                  </a:ext>
                </a:extLst>
              </p:cNvPr>
              <p:cNvSpPr/>
              <p:nvPr/>
            </p:nvSpPr>
            <p:spPr>
              <a:xfrm>
                <a:off x="7451071" y="2586852"/>
                <a:ext cx="524264" cy="52426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1" name="Freeform 41">
                <a:extLst>
                  <a:ext uri="{FF2B5EF4-FFF2-40B4-BE49-F238E27FC236}">
                    <a16:creationId xmlns:a16="http://schemas.microsoft.com/office/drawing/2014/main" id="{9C466B1A-5DF5-43DD-B3A1-E071D06EF5A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29980" y="2668240"/>
                <a:ext cx="355964" cy="354217"/>
              </a:xfrm>
              <a:custGeom>
                <a:avLst/>
                <a:gdLst>
                  <a:gd name="T0" fmla="*/ 179 w 226"/>
                  <a:gd name="T1" fmla="*/ 189 h 225"/>
                  <a:gd name="T2" fmla="*/ 166 w 226"/>
                  <a:gd name="T3" fmla="*/ 190 h 225"/>
                  <a:gd name="T4" fmla="*/ 150 w 226"/>
                  <a:gd name="T5" fmla="*/ 186 h 225"/>
                  <a:gd name="T6" fmla="*/ 132 w 226"/>
                  <a:gd name="T7" fmla="*/ 178 h 225"/>
                  <a:gd name="T8" fmla="*/ 190 w 226"/>
                  <a:gd name="T9" fmla="*/ 194 h 225"/>
                  <a:gd name="T10" fmla="*/ 201 w 226"/>
                  <a:gd name="T11" fmla="*/ 170 h 225"/>
                  <a:gd name="T12" fmla="*/ 205 w 226"/>
                  <a:gd name="T13" fmla="*/ 85 h 225"/>
                  <a:gd name="T14" fmla="*/ 164 w 226"/>
                  <a:gd name="T15" fmla="*/ 148 h 225"/>
                  <a:gd name="T16" fmla="*/ 192 w 226"/>
                  <a:gd name="T17" fmla="*/ 87 h 225"/>
                  <a:gd name="T18" fmla="*/ 147 w 226"/>
                  <a:gd name="T19" fmla="*/ 29 h 225"/>
                  <a:gd name="T20" fmla="*/ 131 w 226"/>
                  <a:gd name="T21" fmla="*/ 7 h 225"/>
                  <a:gd name="T22" fmla="*/ 123 w 226"/>
                  <a:gd name="T23" fmla="*/ 2 h 225"/>
                  <a:gd name="T24" fmla="*/ 115 w 226"/>
                  <a:gd name="T25" fmla="*/ 0 h 225"/>
                  <a:gd name="T26" fmla="*/ 78 w 226"/>
                  <a:gd name="T27" fmla="*/ 29 h 225"/>
                  <a:gd name="T28" fmla="*/ 60 w 226"/>
                  <a:gd name="T29" fmla="*/ 25 h 225"/>
                  <a:gd name="T30" fmla="*/ 46 w 226"/>
                  <a:gd name="T31" fmla="*/ 26 h 225"/>
                  <a:gd name="T32" fmla="*/ 36 w 226"/>
                  <a:gd name="T33" fmla="*/ 30 h 225"/>
                  <a:gd name="T34" fmla="*/ 43 w 226"/>
                  <a:gd name="T35" fmla="*/ 38 h 225"/>
                  <a:gd name="T36" fmla="*/ 55 w 226"/>
                  <a:gd name="T37" fmla="*/ 35 h 225"/>
                  <a:gd name="T38" fmla="*/ 69 w 226"/>
                  <a:gd name="T39" fmla="*/ 37 h 225"/>
                  <a:gd name="T40" fmla="*/ 87 w 226"/>
                  <a:gd name="T41" fmla="*/ 44 h 225"/>
                  <a:gd name="T42" fmla="*/ 98 w 226"/>
                  <a:gd name="T43" fmla="*/ 38 h 225"/>
                  <a:gd name="T44" fmla="*/ 116 w 226"/>
                  <a:gd name="T45" fmla="*/ 10 h 225"/>
                  <a:gd name="T46" fmla="*/ 126 w 226"/>
                  <a:gd name="T47" fmla="*/ 16 h 225"/>
                  <a:gd name="T48" fmla="*/ 108 w 226"/>
                  <a:gd name="T49" fmla="*/ 50 h 225"/>
                  <a:gd name="T50" fmla="*/ 92 w 226"/>
                  <a:gd name="T51" fmla="*/ 62 h 225"/>
                  <a:gd name="T52" fmla="*/ 0 w 226"/>
                  <a:gd name="T53" fmla="*/ 112 h 225"/>
                  <a:gd name="T54" fmla="*/ 23 w 226"/>
                  <a:gd name="T55" fmla="*/ 94 h 225"/>
                  <a:gd name="T56" fmla="*/ 77 w 226"/>
                  <a:gd name="T57" fmla="*/ 77 h 225"/>
                  <a:gd name="T58" fmla="*/ 55 w 226"/>
                  <a:gd name="T59" fmla="*/ 101 h 225"/>
                  <a:gd name="T60" fmla="*/ 38 w 226"/>
                  <a:gd name="T61" fmla="*/ 127 h 225"/>
                  <a:gd name="T62" fmla="*/ 29 w 226"/>
                  <a:gd name="T63" fmla="*/ 147 h 225"/>
                  <a:gd name="T64" fmla="*/ 27 w 226"/>
                  <a:gd name="T65" fmla="*/ 182 h 225"/>
                  <a:gd name="T66" fmla="*/ 51 w 226"/>
                  <a:gd name="T67" fmla="*/ 200 h 225"/>
                  <a:gd name="T68" fmla="*/ 89 w 226"/>
                  <a:gd name="T69" fmla="*/ 213 h 225"/>
                  <a:gd name="T70" fmla="*/ 97 w 226"/>
                  <a:gd name="T71" fmla="*/ 206 h 225"/>
                  <a:gd name="T72" fmla="*/ 120 w 226"/>
                  <a:gd name="T73" fmla="*/ 173 h 225"/>
                  <a:gd name="T74" fmla="*/ 172 w 226"/>
                  <a:gd name="T75" fmla="*/ 156 h 225"/>
                  <a:gd name="T76" fmla="*/ 142 w 226"/>
                  <a:gd name="T77" fmla="*/ 42 h 225"/>
                  <a:gd name="T78" fmla="*/ 127 w 226"/>
                  <a:gd name="T79" fmla="*/ 62 h 225"/>
                  <a:gd name="T80" fmla="*/ 80 w 226"/>
                  <a:gd name="T81" fmla="*/ 173 h 225"/>
                  <a:gd name="T82" fmla="*/ 116 w 226"/>
                  <a:gd name="T83" fmla="*/ 163 h 225"/>
                  <a:gd name="T84" fmla="*/ 75 w 226"/>
                  <a:gd name="T85" fmla="*/ 150 h 225"/>
                  <a:gd name="T86" fmla="*/ 63 w 226"/>
                  <a:gd name="T87" fmla="*/ 137 h 225"/>
                  <a:gd name="T88" fmla="*/ 67 w 226"/>
                  <a:gd name="T89" fmla="*/ 163 h 225"/>
                  <a:gd name="T90" fmla="*/ 45 w 226"/>
                  <a:gd name="T91" fmla="*/ 188 h 225"/>
                  <a:gd name="T92" fmla="*/ 39 w 226"/>
                  <a:gd name="T93" fmla="*/ 151 h 225"/>
                  <a:gd name="T94" fmla="*/ 70 w 226"/>
                  <a:gd name="T95" fmla="*/ 99 h 225"/>
                  <a:gd name="T96" fmla="*/ 96 w 226"/>
                  <a:gd name="T97" fmla="*/ 72 h 225"/>
                  <a:gd name="T98" fmla="*/ 152 w 226"/>
                  <a:gd name="T99" fmla="*/ 85 h 225"/>
                  <a:gd name="T100" fmla="*/ 161 w 226"/>
                  <a:gd name="T101" fmla="*/ 77 h 225"/>
                  <a:gd name="T102" fmla="*/ 158 w 226"/>
                  <a:gd name="T103" fmla="*/ 61 h 225"/>
                  <a:gd name="T104" fmla="*/ 185 w 226"/>
                  <a:gd name="T105" fmla="*/ 40 h 225"/>
                  <a:gd name="T106" fmla="*/ 170 w 226"/>
                  <a:gd name="T107" fmla="*/ 108 h 225"/>
                  <a:gd name="T108" fmla="*/ 134 w 226"/>
                  <a:gd name="T109" fmla="*/ 112 h 225"/>
                  <a:gd name="T110" fmla="*/ 113 w 226"/>
                  <a:gd name="T111" fmla="*/ 124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6" h="225">
                    <a:moveTo>
                      <a:pt x="189" y="161"/>
                    </a:moveTo>
                    <a:cubicBezTo>
                      <a:pt x="190" y="163"/>
                      <a:pt x="190" y="165"/>
                      <a:pt x="190" y="166"/>
                    </a:cubicBezTo>
                    <a:cubicBezTo>
                      <a:pt x="191" y="174"/>
                      <a:pt x="189" y="181"/>
                      <a:pt x="185" y="185"/>
                    </a:cubicBezTo>
                    <a:cubicBezTo>
                      <a:pt x="185" y="186"/>
                      <a:pt x="184" y="186"/>
                      <a:pt x="183" y="187"/>
                    </a:cubicBezTo>
                    <a:cubicBezTo>
                      <a:pt x="182" y="187"/>
                      <a:pt x="182" y="187"/>
                      <a:pt x="182" y="187"/>
                    </a:cubicBezTo>
                    <a:cubicBezTo>
                      <a:pt x="181" y="188"/>
                      <a:pt x="180" y="188"/>
                      <a:pt x="179" y="189"/>
                    </a:cubicBezTo>
                    <a:cubicBezTo>
                      <a:pt x="179" y="189"/>
                      <a:pt x="179" y="189"/>
                      <a:pt x="179" y="189"/>
                    </a:cubicBezTo>
                    <a:cubicBezTo>
                      <a:pt x="178" y="189"/>
                      <a:pt x="176" y="190"/>
                      <a:pt x="175" y="190"/>
                    </a:cubicBezTo>
                    <a:cubicBezTo>
                      <a:pt x="175" y="190"/>
                      <a:pt x="174" y="190"/>
                      <a:pt x="174" y="190"/>
                    </a:cubicBezTo>
                    <a:cubicBezTo>
                      <a:pt x="173" y="190"/>
                      <a:pt x="172" y="190"/>
                      <a:pt x="171" y="190"/>
                    </a:cubicBezTo>
                    <a:cubicBezTo>
                      <a:pt x="170" y="190"/>
                      <a:pt x="170" y="190"/>
                      <a:pt x="170" y="190"/>
                    </a:cubicBezTo>
                    <a:cubicBezTo>
                      <a:pt x="169" y="190"/>
                      <a:pt x="167" y="190"/>
                      <a:pt x="166" y="190"/>
                    </a:cubicBezTo>
                    <a:cubicBezTo>
                      <a:pt x="166" y="190"/>
                      <a:pt x="166" y="190"/>
                      <a:pt x="165" y="190"/>
                    </a:cubicBezTo>
                    <a:cubicBezTo>
                      <a:pt x="164" y="190"/>
                      <a:pt x="162" y="189"/>
                      <a:pt x="161" y="189"/>
                    </a:cubicBezTo>
                    <a:cubicBezTo>
                      <a:pt x="160" y="189"/>
                      <a:pt x="160" y="189"/>
                      <a:pt x="160" y="189"/>
                    </a:cubicBezTo>
                    <a:cubicBezTo>
                      <a:pt x="158" y="189"/>
                      <a:pt x="157" y="188"/>
                      <a:pt x="156" y="188"/>
                    </a:cubicBezTo>
                    <a:cubicBezTo>
                      <a:pt x="155" y="188"/>
                      <a:pt x="155" y="188"/>
                      <a:pt x="154" y="187"/>
                    </a:cubicBezTo>
                    <a:cubicBezTo>
                      <a:pt x="153" y="187"/>
                      <a:pt x="152" y="187"/>
                      <a:pt x="150" y="186"/>
                    </a:cubicBezTo>
                    <a:cubicBezTo>
                      <a:pt x="150" y="186"/>
                      <a:pt x="149" y="186"/>
                      <a:pt x="149" y="186"/>
                    </a:cubicBezTo>
                    <a:cubicBezTo>
                      <a:pt x="147" y="185"/>
                      <a:pt x="145" y="184"/>
                      <a:pt x="144" y="184"/>
                    </a:cubicBezTo>
                    <a:cubicBezTo>
                      <a:pt x="143" y="183"/>
                      <a:pt x="143" y="183"/>
                      <a:pt x="143" y="183"/>
                    </a:cubicBezTo>
                    <a:cubicBezTo>
                      <a:pt x="141" y="182"/>
                      <a:pt x="139" y="182"/>
                      <a:pt x="138" y="181"/>
                    </a:cubicBezTo>
                    <a:cubicBezTo>
                      <a:pt x="137" y="181"/>
                      <a:pt x="137" y="180"/>
                      <a:pt x="136" y="180"/>
                    </a:cubicBezTo>
                    <a:cubicBezTo>
                      <a:pt x="135" y="179"/>
                      <a:pt x="133" y="179"/>
                      <a:pt x="132" y="178"/>
                    </a:cubicBezTo>
                    <a:cubicBezTo>
                      <a:pt x="132" y="178"/>
                      <a:pt x="131" y="178"/>
                      <a:pt x="131" y="177"/>
                    </a:cubicBezTo>
                    <a:cubicBezTo>
                      <a:pt x="128" y="180"/>
                      <a:pt x="125" y="182"/>
                      <a:pt x="122" y="184"/>
                    </a:cubicBezTo>
                    <a:cubicBezTo>
                      <a:pt x="133" y="191"/>
                      <a:pt x="144" y="195"/>
                      <a:pt x="153" y="198"/>
                    </a:cubicBezTo>
                    <a:cubicBezTo>
                      <a:pt x="159" y="199"/>
                      <a:pt x="165" y="200"/>
                      <a:pt x="170" y="200"/>
                    </a:cubicBezTo>
                    <a:cubicBezTo>
                      <a:pt x="178" y="200"/>
                      <a:pt x="185" y="198"/>
                      <a:pt x="190" y="194"/>
                    </a:cubicBezTo>
                    <a:cubicBezTo>
                      <a:pt x="190" y="194"/>
                      <a:pt x="190" y="194"/>
                      <a:pt x="190" y="194"/>
                    </a:cubicBezTo>
                    <a:cubicBezTo>
                      <a:pt x="191" y="194"/>
                      <a:pt x="191" y="193"/>
                      <a:pt x="192" y="193"/>
                    </a:cubicBezTo>
                    <a:cubicBezTo>
                      <a:pt x="192" y="193"/>
                      <a:pt x="192" y="192"/>
                      <a:pt x="193" y="192"/>
                    </a:cubicBezTo>
                    <a:cubicBezTo>
                      <a:pt x="193" y="192"/>
                      <a:pt x="193" y="192"/>
                      <a:pt x="193" y="192"/>
                    </a:cubicBezTo>
                    <a:cubicBezTo>
                      <a:pt x="197" y="187"/>
                      <a:pt x="199" y="182"/>
                      <a:pt x="200" y="175"/>
                    </a:cubicBezTo>
                    <a:cubicBezTo>
                      <a:pt x="200" y="175"/>
                      <a:pt x="200" y="174"/>
                      <a:pt x="200" y="174"/>
                    </a:cubicBezTo>
                    <a:cubicBezTo>
                      <a:pt x="201" y="173"/>
                      <a:pt x="201" y="171"/>
                      <a:pt x="201" y="170"/>
                    </a:cubicBezTo>
                    <a:cubicBezTo>
                      <a:pt x="201" y="166"/>
                      <a:pt x="200" y="162"/>
                      <a:pt x="199" y="157"/>
                    </a:cubicBezTo>
                    <a:cubicBezTo>
                      <a:pt x="196" y="158"/>
                      <a:pt x="193" y="160"/>
                      <a:pt x="189" y="161"/>
                    </a:cubicBezTo>
                    <a:close/>
                    <a:moveTo>
                      <a:pt x="223" y="102"/>
                    </a:moveTo>
                    <a:cubicBezTo>
                      <a:pt x="222" y="99"/>
                      <a:pt x="219" y="95"/>
                      <a:pt x="216" y="92"/>
                    </a:cubicBezTo>
                    <a:cubicBezTo>
                      <a:pt x="213" y="89"/>
                      <a:pt x="210" y="86"/>
                      <a:pt x="205" y="83"/>
                    </a:cubicBezTo>
                    <a:cubicBezTo>
                      <a:pt x="205" y="84"/>
                      <a:pt x="205" y="84"/>
                      <a:pt x="205" y="85"/>
                    </a:cubicBezTo>
                    <a:cubicBezTo>
                      <a:pt x="204" y="87"/>
                      <a:pt x="202" y="90"/>
                      <a:pt x="201" y="93"/>
                    </a:cubicBezTo>
                    <a:cubicBezTo>
                      <a:pt x="203" y="94"/>
                      <a:pt x="205" y="95"/>
                      <a:pt x="207" y="97"/>
                    </a:cubicBezTo>
                    <a:cubicBezTo>
                      <a:pt x="210" y="100"/>
                      <a:pt x="213" y="103"/>
                      <a:pt x="214" y="106"/>
                    </a:cubicBezTo>
                    <a:cubicBezTo>
                      <a:pt x="215" y="108"/>
                      <a:pt x="215" y="110"/>
                      <a:pt x="215" y="112"/>
                    </a:cubicBezTo>
                    <a:cubicBezTo>
                      <a:pt x="215" y="125"/>
                      <a:pt x="198" y="138"/>
                      <a:pt x="170" y="146"/>
                    </a:cubicBezTo>
                    <a:cubicBezTo>
                      <a:pt x="168" y="147"/>
                      <a:pt x="166" y="147"/>
                      <a:pt x="164" y="148"/>
                    </a:cubicBezTo>
                    <a:cubicBezTo>
                      <a:pt x="158" y="149"/>
                      <a:pt x="152" y="150"/>
                      <a:pt x="146" y="151"/>
                    </a:cubicBezTo>
                    <a:cubicBezTo>
                      <a:pt x="146" y="151"/>
                      <a:pt x="146" y="151"/>
                      <a:pt x="146" y="151"/>
                    </a:cubicBezTo>
                    <a:cubicBezTo>
                      <a:pt x="147" y="150"/>
                      <a:pt x="148" y="149"/>
                      <a:pt x="149" y="148"/>
                    </a:cubicBezTo>
                    <a:cubicBezTo>
                      <a:pt x="152" y="145"/>
                      <a:pt x="155" y="142"/>
                      <a:pt x="158" y="138"/>
                    </a:cubicBezTo>
                    <a:cubicBezTo>
                      <a:pt x="171" y="124"/>
                      <a:pt x="181" y="110"/>
                      <a:pt x="188" y="97"/>
                    </a:cubicBezTo>
                    <a:cubicBezTo>
                      <a:pt x="190" y="93"/>
                      <a:pt x="191" y="90"/>
                      <a:pt x="192" y="87"/>
                    </a:cubicBezTo>
                    <a:cubicBezTo>
                      <a:pt x="194" y="84"/>
                      <a:pt x="195" y="81"/>
                      <a:pt x="196" y="78"/>
                    </a:cubicBezTo>
                    <a:cubicBezTo>
                      <a:pt x="196" y="78"/>
                      <a:pt x="196" y="78"/>
                      <a:pt x="196" y="78"/>
                    </a:cubicBezTo>
                    <a:cubicBezTo>
                      <a:pt x="197" y="74"/>
                      <a:pt x="198" y="71"/>
                      <a:pt x="199" y="68"/>
                    </a:cubicBezTo>
                    <a:cubicBezTo>
                      <a:pt x="202" y="53"/>
                      <a:pt x="200" y="40"/>
                      <a:pt x="193" y="33"/>
                    </a:cubicBezTo>
                    <a:cubicBezTo>
                      <a:pt x="187" y="27"/>
                      <a:pt x="180" y="25"/>
                      <a:pt x="170" y="25"/>
                    </a:cubicBezTo>
                    <a:cubicBezTo>
                      <a:pt x="163" y="25"/>
                      <a:pt x="156" y="26"/>
                      <a:pt x="147" y="29"/>
                    </a:cubicBezTo>
                    <a:cubicBezTo>
                      <a:pt x="147" y="29"/>
                      <a:pt x="147" y="29"/>
                      <a:pt x="147" y="29"/>
                    </a:cubicBezTo>
                    <a:cubicBezTo>
                      <a:pt x="146" y="26"/>
                      <a:pt x="144" y="23"/>
                      <a:pt x="142" y="20"/>
                    </a:cubicBezTo>
                    <a:cubicBezTo>
                      <a:pt x="140" y="16"/>
                      <a:pt x="138" y="13"/>
                      <a:pt x="135" y="10"/>
                    </a:cubicBezTo>
                    <a:cubicBezTo>
                      <a:pt x="134" y="10"/>
                      <a:pt x="133" y="9"/>
                      <a:pt x="133" y="8"/>
                    </a:cubicBezTo>
                    <a:cubicBezTo>
                      <a:pt x="133" y="8"/>
                      <a:pt x="133" y="8"/>
                      <a:pt x="132" y="8"/>
                    </a:cubicBezTo>
                    <a:cubicBezTo>
                      <a:pt x="132" y="8"/>
                      <a:pt x="131" y="7"/>
                      <a:pt x="131" y="7"/>
                    </a:cubicBezTo>
                    <a:cubicBezTo>
                      <a:pt x="131" y="6"/>
                      <a:pt x="130" y="6"/>
                      <a:pt x="130" y="6"/>
                    </a:cubicBezTo>
                    <a:cubicBezTo>
                      <a:pt x="130" y="6"/>
                      <a:pt x="129" y="5"/>
                      <a:pt x="128" y="5"/>
                    </a:cubicBezTo>
                    <a:cubicBezTo>
                      <a:pt x="128" y="5"/>
                      <a:pt x="128" y="4"/>
                      <a:pt x="128" y="4"/>
                    </a:cubicBezTo>
                    <a:cubicBezTo>
                      <a:pt x="127" y="4"/>
                      <a:pt x="126" y="4"/>
                      <a:pt x="126" y="3"/>
                    </a:cubicBezTo>
                    <a:cubicBezTo>
                      <a:pt x="126" y="3"/>
                      <a:pt x="125" y="3"/>
                      <a:pt x="125" y="3"/>
                    </a:cubicBezTo>
                    <a:cubicBezTo>
                      <a:pt x="124" y="2"/>
                      <a:pt x="124" y="2"/>
                      <a:pt x="123" y="2"/>
                    </a:cubicBezTo>
                    <a:cubicBezTo>
                      <a:pt x="123" y="2"/>
                      <a:pt x="123" y="2"/>
                      <a:pt x="122" y="2"/>
                    </a:cubicBezTo>
                    <a:cubicBezTo>
                      <a:pt x="122" y="1"/>
                      <a:pt x="121" y="1"/>
                      <a:pt x="121" y="1"/>
                    </a:cubicBezTo>
                    <a:cubicBezTo>
                      <a:pt x="120" y="1"/>
                      <a:pt x="120" y="1"/>
                      <a:pt x="120" y="1"/>
                    </a:cubicBezTo>
                    <a:cubicBezTo>
                      <a:pt x="119" y="0"/>
                      <a:pt x="119" y="0"/>
                      <a:pt x="118" y="0"/>
                    </a:cubicBezTo>
                    <a:cubicBezTo>
                      <a:pt x="118" y="0"/>
                      <a:pt x="117" y="0"/>
                      <a:pt x="117" y="0"/>
                    </a:cubicBezTo>
                    <a:cubicBezTo>
                      <a:pt x="116" y="0"/>
                      <a:pt x="116" y="0"/>
                      <a:pt x="115" y="0"/>
                    </a:cubicBezTo>
                    <a:cubicBezTo>
                      <a:pt x="115" y="0"/>
                      <a:pt x="114" y="0"/>
                      <a:pt x="114" y="0"/>
                    </a:cubicBezTo>
                    <a:cubicBezTo>
                      <a:pt x="114" y="0"/>
                      <a:pt x="113" y="0"/>
                      <a:pt x="113" y="0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02" y="0"/>
                      <a:pt x="92" y="7"/>
                      <a:pt x="83" y="20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81" y="23"/>
                      <a:pt x="80" y="26"/>
                      <a:pt x="78" y="29"/>
                    </a:cubicBezTo>
                    <a:cubicBezTo>
                      <a:pt x="76" y="28"/>
                      <a:pt x="74" y="28"/>
                      <a:pt x="73" y="27"/>
                    </a:cubicBezTo>
                    <a:cubicBezTo>
                      <a:pt x="72" y="27"/>
                      <a:pt x="72" y="27"/>
                      <a:pt x="72" y="27"/>
                    </a:cubicBezTo>
                    <a:cubicBezTo>
                      <a:pt x="70" y="27"/>
                      <a:pt x="69" y="26"/>
                      <a:pt x="67" y="26"/>
                    </a:cubicBezTo>
                    <a:cubicBezTo>
                      <a:pt x="66" y="26"/>
                      <a:pt x="66" y="26"/>
                      <a:pt x="65" y="25"/>
                    </a:cubicBezTo>
                    <a:cubicBezTo>
                      <a:pt x="64" y="25"/>
                      <a:pt x="63" y="25"/>
                      <a:pt x="62" y="25"/>
                    </a:cubicBezTo>
                    <a:cubicBezTo>
                      <a:pt x="61" y="25"/>
                      <a:pt x="60" y="25"/>
                      <a:pt x="60" y="25"/>
                    </a:cubicBezTo>
                    <a:cubicBezTo>
                      <a:pt x="59" y="25"/>
                      <a:pt x="57" y="25"/>
                      <a:pt x="56" y="25"/>
                    </a:cubicBezTo>
                    <a:cubicBezTo>
                      <a:pt x="56" y="25"/>
                      <a:pt x="55" y="25"/>
                      <a:pt x="54" y="25"/>
                    </a:cubicBezTo>
                    <a:cubicBezTo>
                      <a:pt x="54" y="25"/>
                      <a:pt x="53" y="25"/>
                      <a:pt x="53" y="25"/>
                    </a:cubicBezTo>
                    <a:cubicBezTo>
                      <a:pt x="52" y="25"/>
                      <a:pt x="51" y="25"/>
                      <a:pt x="50" y="25"/>
                    </a:cubicBezTo>
                    <a:cubicBezTo>
                      <a:pt x="50" y="25"/>
                      <a:pt x="50" y="25"/>
                      <a:pt x="49" y="25"/>
                    </a:cubicBezTo>
                    <a:cubicBezTo>
                      <a:pt x="48" y="25"/>
                      <a:pt x="47" y="25"/>
                      <a:pt x="46" y="26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4" y="26"/>
                      <a:pt x="43" y="26"/>
                      <a:pt x="42" y="27"/>
                    </a:cubicBezTo>
                    <a:cubicBezTo>
                      <a:pt x="42" y="27"/>
                      <a:pt x="42" y="27"/>
                      <a:pt x="41" y="27"/>
                    </a:cubicBezTo>
                    <a:cubicBezTo>
                      <a:pt x="41" y="27"/>
                      <a:pt x="40" y="28"/>
                      <a:pt x="39" y="28"/>
                    </a:cubicBezTo>
                    <a:cubicBezTo>
                      <a:pt x="39" y="28"/>
                      <a:pt x="39" y="28"/>
                      <a:pt x="38" y="29"/>
                    </a:cubicBezTo>
                    <a:cubicBezTo>
                      <a:pt x="38" y="29"/>
                      <a:pt x="37" y="29"/>
                      <a:pt x="36" y="30"/>
                    </a:cubicBezTo>
                    <a:cubicBezTo>
                      <a:pt x="36" y="30"/>
                      <a:pt x="36" y="30"/>
                      <a:pt x="35" y="30"/>
                    </a:cubicBezTo>
                    <a:cubicBezTo>
                      <a:pt x="35" y="31"/>
                      <a:pt x="34" y="32"/>
                      <a:pt x="33" y="33"/>
                    </a:cubicBezTo>
                    <a:cubicBezTo>
                      <a:pt x="25" y="40"/>
                      <a:pt x="23" y="52"/>
                      <a:pt x="26" y="68"/>
                    </a:cubicBezTo>
                    <a:cubicBezTo>
                      <a:pt x="29" y="66"/>
                      <a:pt x="33" y="65"/>
                      <a:pt x="36" y="64"/>
                    </a:cubicBezTo>
                    <a:cubicBezTo>
                      <a:pt x="34" y="53"/>
                      <a:pt x="35" y="45"/>
                      <a:pt x="40" y="40"/>
                    </a:cubicBezTo>
                    <a:cubicBezTo>
                      <a:pt x="41" y="39"/>
                      <a:pt x="42" y="38"/>
                      <a:pt x="43" y="38"/>
                    </a:cubicBezTo>
                    <a:cubicBezTo>
                      <a:pt x="43" y="38"/>
                      <a:pt x="43" y="38"/>
                      <a:pt x="44" y="37"/>
                    </a:cubicBezTo>
                    <a:cubicBezTo>
                      <a:pt x="44" y="37"/>
                      <a:pt x="45" y="37"/>
                      <a:pt x="46" y="36"/>
                    </a:cubicBezTo>
                    <a:cubicBezTo>
                      <a:pt x="46" y="36"/>
                      <a:pt x="47" y="36"/>
                      <a:pt x="47" y="36"/>
                    </a:cubicBezTo>
                    <a:cubicBezTo>
                      <a:pt x="48" y="36"/>
                      <a:pt x="49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5"/>
                      <a:pt x="53" y="35"/>
                      <a:pt x="55" y="35"/>
                    </a:cubicBezTo>
                    <a:cubicBezTo>
                      <a:pt x="55" y="35"/>
                      <a:pt x="55" y="35"/>
                      <a:pt x="56" y="35"/>
                    </a:cubicBezTo>
                    <a:cubicBezTo>
                      <a:pt x="57" y="35"/>
                      <a:pt x="58" y="35"/>
                      <a:pt x="59" y="35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2" y="35"/>
                      <a:pt x="63" y="35"/>
                      <a:pt x="65" y="36"/>
                    </a:cubicBezTo>
                    <a:cubicBezTo>
                      <a:pt x="65" y="36"/>
                      <a:pt x="66" y="36"/>
                      <a:pt x="66" y="36"/>
                    </a:cubicBezTo>
                    <a:cubicBezTo>
                      <a:pt x="67" y="36"/>
                      <a:pt x="68" y="37"/>
                      <a:pt x="69" y="37"/>
                    </a:cubicBezTo>
                    <a:cubicBezTo>
                      <a:pt x="70" y="37"/>
                      <a:pt x="71" y="37"/>
                      <a:pt x="71" y="37"/>
                    </a:cubicBezTo>
                    <a:cubicBezTo>
                      <a:pt x="72" y="38"/>
                      <a:pt x="74" y="38"/>
                      <a:pt x="75" y="39"/>
                    </a:cubicBezTo>
                    <a:cubicBezTo>
                      <a:pt x="75" y="39"/>
                      <a:pt x="76" y="39"/>
                      <a:pt x="76" y="39"/>
                    </a:cubicBezTo>
                    <a:cubicBezTo>
                      <a:pt x="78" y="40"/>
                      <a:pt x="80" y="40"/>
                      <a:pt x="82" y="41"/>
                    </a:cubicBezTo>
                    <a:cubicBezTo>
                      <a:pt x="82" y="41"/>
                      <a:pt x="83" y="42"/>
                      <a:pt x="83" y="42"/>
                    </a:cubicBezTo>
                    <a:cubicBezTo>
                      <a:pt x="84" y="42"/>
                      <a:pt x="86" y="43"/>
                      <a:pt x="87" y="44"/>
                    </a:cubicBezTo>
                    <a:cubicBezTo>
                      <a:pt x="88" y="44"/>
                      <a:pt x="89" y="44"/>
                      <a:pt x="89" y="45"/>
                    </a:cubicBezTo>
                    <a:cubicBezTo>
                      <a:pt x="91" y="45"/>
                      <a:pt x="92" y="46"/>
                      <a:pt x="93" y="47"/>
                    </a:cubicBezTo>
                    <a:cubicBezTo>
                      <a:pt x="94" y="47"/>
                      <a:pt x="94" y="47"/>
                      <a:pt x="94" y="47"/>
                    </a:cubicBezTo>
                    <a:cubicBezTo>
                      <a:pt x="97" y="45"/>
                      <a:pt x="100" y="43"/>
                      <a:pt x="103" y="41"/>
                    </a:cubicBezTo>
                    <a:cubicBezTo>
                      <a:pt x="102" y="40"/>
                      <a:pt x="101" y="39"/>
                      <a:pt x="100" y="39"/>
                    </a:cubicBezTo>
                    <a:cubicBezTo>
                      <a:pt x="99" y="38"/>
                      <a:pt x="98" y="38"/>
                      <a:pt x="98" y="38"/>
                    </a:cubicBezTo>
                    <a:cubicBezTo>
                      <a:pt x="96" y="37"/>
                      <a:pt x="95" y="36"/>
                      <a:pt x="93" y="35"/>
                    </a:cubicBezTo>
                    <a:cubicBezTo>
                      <a:pt x="92" y="35"/>
                      <a:pt x="92" y="35"/>
                      <a:pt x="91" y="34"/>
                    </a:cubicBezTo>
                    <a:cubicBezTo>
                      <a:pt x="90" y="34"/>
                      <a:pt x="89" y="33"/>
                      <a:pt x="88" y="33"/>
                    </a:cubicBezTo>
                    <a:cubicBezTo>
                      <a:pt x="89" y="29"/>
                      <a:pt x="91" y="26"/>
                      <a:pt x="93" y="24"/>
                    </a:cubicBezTo>
                    <a:cubicBezTo>
                      <a:pt x="99" y="15"/>
                      <a:pt x="106" y="10"/>
                      <a:pt x="113" y="10"/>
                    </a:cubicBezTo>
                    <a:cubicBezTo>
                      <a:pt x="114" y="10"/>
                      <a:pt x="115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17" y="10"/>
                      <a:pt x="118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20" y="12"/>
                      <a:pt x="121" y="12"/>
                      <a:pt x="122" y="13"/>
                    </a:cubicBezTo>
                    <a:cubicBezTo>
                      <a:pt x="122" y="13"/>
                      <a:pt x="122" y="13"/>
                      <a:pt x="123" y="13"/>
                    </a:cubicBezTo>
                    <a:cubicBezTo>
                      <a:pt x="124" y="14"/>
                      <a:pt x="125" y="15"/>
                      <a:pt x="126" y="16"/>
                    </a:cubicBezTo>
                    <a:cubicBezTo>
                      <a:pt x="126" y="16"/>
                      <a:pt x="127" y="17"/>
                      <a:pt x="128" y="17"/>
                    </a:cubicBezTo>
                    <a:cubicBezTo>
                      <a:pt x="129" y="19"/>
                      <a:pt x="131" y="21"/>
                      <a:pt x="133" y="24"/>
                    </a:cubicBezTo>
                    <a:cubicBezTo>
                      <a:pt x="134" y="26"/>
                      <a:pt x="135" y="28"/>
                      <a:pt x="137" y="30"/>
                    </a:cubicBezTo>
                    <a:cubicBezTo>
                      <a:pt x="137" y="31"/>
                      <a:pt x="137" y="32"/>
                      <a:pt x="138" y="33"/>
                    </a:cubicBezTo>
                    <a:cubicBezTo>
                      <a:pt x="132" y="35"/>
                      <a:pt x="125" y="39"/>
                      <a:pt x="119" y="43"/>
                    </a:cubicBezTo>
                    <a:cubicBezTo>
                      <a:pt x="115" y="45"/>
                      <a:pt x="111" y="48"/>
                      <a:pt x="108" y="50"/>
                    </a:cubicBezTo>
                    <a:cubicBezTo>
                      <a:pt x="108" y="50"/>
                      <a:pt x="108" y="50"/>
                      <a:pt x="108" y="50"/>
                    </a:cubicBezTo>
                    <a:cubicBezTo>
                      <a:pt x="108" y="50"/>
                      <a:pt x="108" y="50"/>
                      <a:pt x="108" y="50"/>
                    </a:cubicBezTo>
                    <a:cubicBezTo>
                      <a:pt x="107" y="51"/>
                      <a:pt x="107" y="51"/>
                      <a:pt x="106" y="51"/>
                    </a:cubicBezTo>
                    <a:cubicBezTo>
                      <a:pt x="106" y="51"/>
                      <a:pt x="106" y="51"/>
                      <a:pt x="106" y="51"/>
                    </a:cubicBezTo>
                    <a:cubicBezTo>
                      <a:pt x="101" y="55"/>
                      <a:pt x="97" y="59"/>
                      <a:pt x="92" y="62"/>
                    </a:cubicBezTo>
                    <a:cubicBezTo>
                      <a:pt x="92" y="62"/>
                      <a:pt x="92" y="62"/>
                      <a:pt x="92" y="62"/>
                    </a:cubicBezTo>
                    <a:cubicBezTo>
                      <a:pt x="86" y="63"/>
                      <a:pt x="80" y="64"/>
                      <a:pt x="74" y="65"/>
                    </a:cubicBezTo>
                    <a:cubicBezTo>
                      <a:pt x="68" y="66"/>
                      <a:pt x="62" y="67"/>
                      <a:pt x="56" y="68"/>
                    </a:cubicBezTo>
                    <a:cubicBezTo>
                      <a:pt x="47" y="70"/>
                      <a:pt x="39" y="73"/>
                      <a:pt x="32" y="76"/>
                    </a:cubicBezTo>
                    <a:cubicBezTo>
                      <a:pt x="29" y="78"/>
                      <a:pt x="25" y="80"/>
                      <a:pt x="22" y="82"/>
                    </a:cubicBezTo>
                    <a:cubicBezTo>
                      <a:pt x="11" y="88"/>
                      <a:pt x="3" y="97"/>
                      <a:pt x="1" y="106"/>
                    </a:cubicBezTo>
                    <a:cubicBezTo>
                      <a:pt x="0" y="108"/>
                      <a:pt x="0" y="110"/>
                      <a:pt x="0" y="112"/>
                    </a:cubicBezTo>
                    <a:cubicBezTo>
                      <a:pt x="0" y="123"/>
                      <a:pt x="7" y="134"/>
                      <a:pt x="20" y="142"/>
                    </a:cubicBezTo>
                    <a:cubicBezTo>
                      <a:pt x="21" y="141"/>
                      <a:pt x="21" y="139"/>
                      <a:pt x="22" y="138"/>
                    </a:cubicBezTo>
                    <a:cubicBezTo>
                      <a:pt x="23" y="136"/>
                      <a:pt x="23" y="134"/>
                      <a:pt x="24" y="132"/>
                    </a:cubicBezTo>
                    <a:cubicBezTo>
                      <a:pt x="15" y="126"/>
                      <a:pt x="10" y="120"/>
                      <a:pt x="10" y="112"/>
                    </a:cubicBezTo>
                    <a:cubicBezTo>
                      <a:pt x="10" y="108"/>
                      <a:pt x="12" y="104"/>
                      <a:pt x="15" y="100"/>
                    </a:cubicBezTo>
                    <a:cubicBezTo>
                      <a:pt x="17" y="98"/>
                      <a:pt x="20" y="96"/>
                      <a:pt x="23" y="94"/>
                    </a:cubicBezTo>
                    <a:cubicBezTo>
                      <a:pt x="31" y="87"/>
                      <a:pt x="43" y="82"/>
                      <a:pt x="59" y="78"/>
                    </a:cubicBezTo>
                    <a:cubicBezTo>
                      <a:pt x="60" y="78"/>
                      <a:pt x="61" y="78"/>
                      <a:pt x="62" y="77"/>
                    </a:cubicBezTo>
                    <a:cubicBezTo>
                      <a:pt x="67" y="76"/>
                      <a:pt x="73" y="75"/>
                      <a:pt x="79" y="74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8" y="75"/>
                      <a:pt x="78" y="76"/>
                      <a:pt x="77" y="76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4" y="79"/>
                      <a:pt x="72" y="82"/>
                      <a:pt x="70" y="84"/>
                    </a:cubicBezTo>
                    <a:cubicBezTo>
                      <a:pt x="69" y="84"/>
                      <a:pt x="69" y="84"/>
                      <a:pt x="69" y="85"/>
                    </a:cubicBezTo>
                    <a:cubicBezTo>
                      <a:pt x="67" y="87"/>
                      <a:pt x="65" y="90"/>
                      <a:pt x="62" y="92"/>
                    </a:cubicBezTo>
                    <a:cubicBezTo>
                      <a:pt x="62" y="92"/>
                      <a:pt x="62" y="92"/>
                      <a:pt x="62" y="93"/>
                    </a:cubicBezTo>
                    <a:cubicBezTo>
                      <a:pt x="60" y="95"/>
                      <a:pt x="58" y="98"/>
                      <a:pt x="56" y="100"/>
                    </a:cubicBezTo>
                    <a:cubicBezTo>
                      <a:pt x="56" y="100"/>
                      <a:pt x="55" y="101"/>
                      <a:pt x="55" y="101"/>
                    </a:cubicBezTo>
                    <a:cubicBezTo>
                      <a:pt x="53" y="103"/>
                      <a:pt x="52" y="106"/>
                      <a:pt x="50" y="108"/>
                    </a:cubicBezTo>
                    <a:cubicBezTo>
                      <a:pt x="50" y="109"/>
                      <a:pt x="49" y="109"/>
                      <a:pt x="49" y="109"/>
                    </a:cubicBezTo>
                    <a:cubicBezTo>
                      <a:pt x="47" y="112"/>
                      <a:pt x="46" y="114"/>
                      <a:pt x="44" y="116"/>
                    </a:cubicBezTo>
                    <a:cubicBezTo>
                      <a:pt x="44" y="117"/>
                      <a:pt x="44" y="117"/>
                      <a:pt x="43" y="118"/>
                    </a:cubicBezTo>
                    <a:cubicBezTo>
                      <a:pt x="42" y="120"/>
                      <a:pt x="41" y="122"/>
                      <a:pt x="40" y="124"/>
                    </a:cubicBezTo>
                    <a:cubicBezTo>
                      <a:pt x="39" y="125"/>
                      <a:pt x="39" y="126"/>
                      <a:pt x="38" y="127"/>
                    </a:cubicBezTo>
                    <a:cubicBezTo>
                      <a:pt x="37" y="128"/>
                      <a:pt x="36" y="130"/>
                      <a:pt x="36" y="132"/>
                    </a:cubicBezTo>
                    <a:cubicBezTo>
                      <a:pt x="35" y="133"/>
                      <a:pt x="35" y="134"/>
                      <a:pt x="34" y="135"/>
                    </a:cubicBezTo>
                    <a:cubicBezTo>
                      <a:pt x="33" y="136"/>
                      <a:pt x="33" y="138"/>
                      <a:pt x="32" y="139"/>
                    </a:cubicBezTo>
                    <a:cubicBezTo>
                      <a:pt x="32" y="140"/>
                      <a:pt x="32" y="141"/>
                      <a:pt x="31" y="142"/>
                    </a:cubicBezTo>
                    <a:cubicBezTo>
                      <a:pt x="30" y="143"/>
                      <a:pt x="30" y="145"/>
                      <a:pt x="29" y="147"/>
                    </a:cubicBezTo>
                    <a:cubicBezTo>
                      <a:pt x="29" y="147"/>
                      <a:pt x="29" y="147"/>
                      <a:pt x="29" y="147"/>
                    </a:cubicBezTo>
                    <a:cubicBezTo>
                      <a:pt x="29" y="147"/>
                      <a:pt x="29" y="147"/>
                      <a:pt x="29" y="147"/>
                    </a:cubicBezTo>
                    <a:cubicBezTo>
                      <a:pt x="28" y="151"/>
                      <a:pt x="27" y="154"/>
                      <a:pt x="26" y="157"/>
                    </a:cubicBezTo>
                    <a:cubicBezTo>
                      <a:pt x="25" y="163"/>
                      <a:pt x="25" y="169"/>
                      <a:pt x="25" y="174"/>
                    </a:cubicBezTo>
                    <a:cubicBezTo>
                      <a:pt x="25" y="175"/>
                      <a:pt x="25" y="175"/>
                      <a:pt x="25" y="175"/>
                    </a:cubicBezTo>
                    <a:cubicBezTo>
                      <a:pt x="25" y="177"/>
                      <a:pt x="26" y="178"/>
                      <a:pt x="26" y="179"/>
                    </a:cubicBezTo>
                    <a:cubicBezTo>
                      <a:pt x="26" y="180"/>
                      <a:pt x="27" y="181"/>
                      <a:pt x="27" y="182"/>
                    </a:cubicBezTo>
                    <a:cubicBezTo>
                      <a:pt x="27" y="183"/>
                      <a:pt x="27" y="183"/>
                      <a:pt x="27" y="184"/>
                    </a:cubicBezTo>
                    <a:cubicBezTo>
                      <a:pt x="28" y="185"/>
                      <a:pt x="29" y="187"/>
                      <a:pt x="29" y="188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90"/>
                      <a:pt x="32" y="191"/>
                      <a:pt x="33" y="192"/>
                    </a:cubicBezTo>
                    <a:cubicBezTo>
                      <a:pt x="36" y="195"/>
                      <a:pt x="39" y="197"/>
                      <a:pt x="43" y="198"/>
                    </a:cubicBezTo>
                    <a:cubicBezTo>
                      <a:pt x="45" y="199"/>
                      <a:pt x="48" y="200"/>
                      <a:pt x="51" y="200"/>
                    </a:cubicBezTo>
                    <a:cubicBezTo>
                      <a:pt x="52" y="200"/>
                      <a:pt x="54" y="200"/>
                      <a:pt x="55" y="200"/>
                    </a:cubicBezTo>
                    <a:cubicBezTo>
                      <a:pt x="57" y="200"/>
                      <a:pt x="58" y="200"/>
                      <a:pt x="60" y="200"/>
                    </a:cubicBezTo>
                    <a:cubicBezTo>
                      <a:pt x="66" y="200"/>
                      <a:pt x="72" y="198"/>
                      <a:pt x="78" y="196"/>
                    </a:cubicBezTo>
                    <a:cubicBezTo>
                      <a:pt x="78" y="196"/>
                      <a:pt x="78" y="196"/>
                      <a:pt x="78" y="196"/>
                    </a:cubicBezTo>
                    <a:cubicBezTo>
                      <a:pt x="80" y="199"/>
                      <a:pt x="81" y="202"/>
                      <a:pt x="83" y="205"/>
                    </a:cubicBezTo>
                    <a:cubicBezTo>
                      <a:pt x="85" y="208"/>
                      <a:pt x="87" y="211"/>
                      <a:pt x="89" y="213"/>
                    </a:cubicBezTo>
                    <a:cubicBezTo>
                      <a:pt x="89" y="213"/>
                      <a:pt x="89" y="213"/>
                      <a:pt x="89" y="213"/>
                    </a:cubicBezTo>
                    <a:cubicBezTo>
                      <a:pt x="96" y="221"/>
                      <a:pt x="104" y="225"/>
                      <a:pt x="113" y="225"/>
                    </a:cubicBezTo>
                    <a:cubicBezTo>
                      <a:pt x="124" y="225"/>
                      <a:pt x="134" y="218"/>
                      <a:pt x="142" y="205"/>
                    </a:cubicBezTo>
                    <a:cubicBezTo>
                      <a:pt x="139" y="204"/>
                      <a:pt x="136" y="203"/>
                      <a:pt x="133" y="201"/>
                    </a:cubicBezTo>
                    <a:cubicBezTo>
                      <a:pt x="127" y="210"/>
                      <a:pt x="120" y="215"/>
                      <a:pt x="113" y="215"/>
                    </a:cubicBezTo>
                    <a:cubicBezTo>
                      <a:pt x="107" y="215"/>
                      <a:pt x="102" y="212"/>
                      <a:pt x="97" y="206"/>
                    </a:cubicBezTo>
                    <a:cubicBezTo>
                      <a:pt x="96" y="205"/>
                      <a:pt x="94" y="203"/>
                      <a:pt x="93" y="201"/>
                    </a:cubicBezTo>
                    <a:cubicBezTo>
                      <a:pt x="91" y="198"/>
                      <a:pt x="89" y="195"/>
                      <a:pt x="88" y="192"/>
                    </a:cubicBezTo>
                    <a:cubicBezTo>
                      <a:pt x="94" y="189"/>
                      <a:pt x="100" y="186"/>
                      <a:pt x="107" y="182"/>
                    </a:cubicBezTo>
                    <a:cubicBezTo>
                      <a:pt x="110" y="180"/>
                      <a:pt x="114" y="178"/>
                      <a:pt x="117" y="175"/>
                    </a:cubicBezTo>
                    <a:cubicBezTo>
                      <a:pt x="117" y="175"/>
                      <a:pt x="117" y="175"/>
                      <a:pt x="117" y="175"/>
                    </a:cubicBezTo>
                    <a:cubicBezTo>
                      <a:pt x="118" y="175"/>
                      <a:pt x="119" y="174"/>
                      <a:pt x="120" y="173"/>
                    </a:cubicBezTo>
                    <a:cubicBezTo>
                      <a:pt x="120" y="173"/>
                      <a:pt x="120" y="173"/>
                      <a:pt x="120" y="173"/>
                    </a:cubicBezTo>
                    <a:cubicBezTo>
                      <a:pt x="124" y="170"/>
                      <a:pt x="129" y="166"/>
                      <a:pt x="133" y="162"/>
                    </a:cubicBezTo>
                    <a:cubicBezTo>
                      <a:pt x="133" y="162"/>
                      <a:pt x="133" y="162"/>
                      <a:pt x="133" y="162"/>
                    </a:cubicBezTo>
                    <a:cubicBezTo>
                      <a:pt x="133" y="162"/>
                      <a:pt x="133" y="162"/>
                      <a:pt x="133" y="162"/>
                    </a:cubicBezTo>
                    <a:cubicBezTo>
                      <a:pt x="139" y="162"/>
                      <a:pt x="145" y="161"/>
                      <a:pt x="151" y="160"/>
                    </a:cubicBezTo>
                    <a:cubicBezTo>
                      <a:pt x="158" y="159"/>
                      <a:pt x="166" y="158"/>
                      <a:pt x="172" y="156"/>
                    </a:cubicBezTo>
                    <a:cubicBezTo>
                      <a:pt x="176" y="155"/>
                      <a:pt x="180" y="154"/>
                      <a:pt x="184" y="152"/>
                    </a:cubicBezTo>
                    <a:cubicBezTo>
                      <a:pt x="210" y="143"/>
                      <a:pt x="226" y="128"/>
                      <a:pt x="226" y="112"/>
                    </a:cubicBezTo>
                    <a:cubicBezTo>
                      <a:pt x="226" y="109"/>
                      <a:pt x="225" y="105"/>
                      <a:pt x="223" y="102"/>
                    </a:cubicBezTo>
                    <a:close/>
                    <a:moveTo>
                      <a:pt x="124" y="52"/>
                    </a:moveTo>
                    <a:cubicBezTo>
                      <a:pt x="130" y="48"/>
                      <a:pt x="136" y="45"/>
                      <a:pt x="142" y="42"/>
                    </a:cubicBezTo>
                    <a:cubicBezTo>
                      <a:pt x="142" y="42"/>
                      <a:pt x="142" y="42"/>
                      <a:pt x="142" y="42"/>
                    </a:cubicBezTo>
                    <a:cubicBezTo>
                      <a:pt x="143" y="45"/>
                      <a:pt x="144" y="48"/>
                      <a:pt x="145" y="52"/>
                    </a:cubicBezTo>
                    <a:cubicBezTo>
                      <a:pt x="145" y="52"/>
                      <a:pt x="146" y="53"/>
                      <a:pt x="146" y="53"/>
                    </a:cubicBezTo>
                    <a:cubicBezTo>
                      <a:pt x="147" y="57"/>
                      <a:pt x="148" y="60"/>
                      <a:pt x="148" y="64"/>
                    </a:cubicBezTo>
                    <a:cubicBezTo>
                      <a:pt x="147" y="64"/>
                      <a:pt x="145" y="64"/>
                      <a:pt x="144" y="63"/>
                    </a:cubicBezTo>
                    <a:cubicBezTo>
                      <a:pt x="142" y="63"/>
                      <a:pt x="141" y="63"/>
                      <a:pt x="140" y="63"/>
                    </a:cubicBezTo>
                    <a:cubicBezTo>
                      <a:pt x="136" y="63"/>
                      <a:pt x="131" y="62"/>
                      <a:pt x="127" y="62"/>
                    </a:cubicBezTo>
                    <a:cubicBezTo>
                      <a:pt x="122" y="62"/>
                      <a:pt x="117" y="62"/>
                      <a:pt x="113" y="62"/>
                    </a:cubicBezTo>
                    <a:cubicBezTo>
                      <a:pt x="112" y="62"/>
                      <a:pt x="111" y="62"/>
                      <a:pt x="109" y="62"/>
                    </a:cubicBezTo>
                    <a:cubicBezTo>
                      <a:pt x="109" y="62"/>
                      <a:pt x="109" y="62"/>
                      <a:pt x="109" y="62"/>
                    </a:cubicBezTo>
                    <a:cubicBezTo>
                      <a:pt x="114" y="58"/>
                      <a:pt x="119" y="55"/>
                      <a:pt x="124" y="52"/>
                    </a:cubicBezTo>
                    <a:close/>
                    <a:moveTo>
                      <a:pt x="84" y="183"/>
                    </a:moveTo>
                    <a:cubicBezTo>
                      <a:pt x="82" y="180"/>
                      <a:pt x="81" y="177"/>
                      <a:pt x="80" y="173"/>
                    </a:cubicBezTo>
                    <a:cubicBezTo>
                      <a:pt x="80" y="173"/>
                      <a:pt x="80" y="172"/>
                      <a:pt x="80" y="171"/>
                    </a:cubicBezTo>
                    <a:cubicBezTo>
                      <a:pt x="79" y="168"/>
                      <a:pt x="78" y="164"/>
                      <a:pt x="77" y="161"/>
                    </a:cubicBezTo>
                    <a:cubicBezTo>
                      <a:pt x="80" y="161"/>
                      <a:pt x="84" y="162"/>
                      <a:pt x="87" y="162"/>
                    </a:cubicBezTo>
                    <a:cubicBezTo>
                      <a:pt x="91" y="162"/>
                      <a:pt x="95" y="163"/>
                      <a:pt x="99" y="163"/>
                    </a:cubicBezTo>
                    <a:cubicBezTo>
                      <a:pt x="103" y="163"/>
                      <a:pt x="108" y="163"/>
                      <a:pt x="113" y="163"/>
                    </a:cubicBezTo>
                    <a:cubicBezTo>
                      <a:pt x="114" y="163"/>
                      <a:pt x="115" y="163"/>
                      <a:pt x="116" y="163"/>
                    </a:cubicBezTo>
                    <a:cubicBezTo>
                      <a:pt x="105" y="172"/>
                      <a:pt x="94" y="178"/>
                      <a:pt x="84" y="183"/>
                    </a:cubicBezTo>
                    <a:close/>
                    <a:moveTo>
                      <a:pt x="129" y="153"/>
                    </a:moveTo>
                    <a:cubicBezTo>
                      <a:pt x="124" y="153"/>
                      <a:pt x="118" y="153"/>
                      <a:pt x="113" y="153"/>
                    </a:cubicBezTo>
                    <a:cubicBezTo>
                      <a:pt x="113" y="153"/>
                      <a:pt x="113" y="153"/>
                      <a:pt x="113" y="153"/>
                    </a:cubicBezTo>
                    <a:cubicBezTo>
                      <a:pt x="101" y="153"/>
                      <a:pt x="89" y="152"/>
                      <a:pt x="78" y="151"/>
                    </a:cubicBezTo>
                    <a:cubicBezTo>
                      <a:pt x="77" y="151"/>
                      <a:pt x="76" y="150"/>
                      <a:pt x="75" y="150"/>
                    </a:cubicBezTo>
                    <a:cubicBezTo>
                      <a:pt x="74" y="147"/>
                      <a:pt x="74" y="143"/>
                      <a:pt x="74" y="140"/>
                    </a:cubicBezTo>
                    <a:cubicBezTo>
                      <a:pt x="73" y="137"/>
                      <a:pt x="73" y="134"/>
                      <a:pt x="73" y="130"/>
                    </a:cubicBezTo>
                    <a:cubicBezTo>
                      <a:pt x="72" y="125"/>
                      <a:pt x="72" y="119"/>
                      <a:pt x="72" y="113"/>
                    </a:cubicBezTo>
                    <a:cubicBezTo>
                      <a:pt x="69" y="117"/>
                      <a:pt x="65" y="122"/>
                      <a:pt x="62" y="126"/>
                    </a:cubicBezTo>
                    <a:cubicBezTo>
                      <a:pt x="62" y="128"/>
                      <a:pt x="62" y="130"/>
                      <a:pt x="63" y="131"/>
                    </a:cubicBezTo>
                    <a:cubicBezTo>
                      <a:pt x="63" y="133"/>
                      <a:pt x="63" y="135"/>
                      <a:pt x="63" y="137"/>
                    </a:cubicBezTo>
                    <a:cubicBezTo>
                      <a:pt x="63" y="141"/>
                      <a:pt x="64" y="145"/>
                      <a:pt x="64" y="148"/>
                    </a:cubicBezTo>
                    <a:cubicBezTo>
                      <a:pt x="60" y="147"/>
                      <a:pt x="56" y="146"/>
                      <a:pt x="52" y="145"/>
                    </a:cubicBezTo>
                    <a:cubicBezTo>
                      <a:pt x="51" y="146"/>
                      <a:pt x="51" y="148"/>
                      <a:pt x="50" y="149"/>
                    </a:cubicBezTo>
                    <a:cubicBezTo>
                      <a:pt x="49" y="151"/>
                      <a:pt x="49" y="153"/>
                      <a:pt x="48" y="154"/>
                    </a:cubicBezTo>
                    <a:cubicBezTo>
                      <a:pt x="54" y="156"/>
                      <a:pt x="60" y="158"/>
                      <a:pt x="66" y="159"/>
                    </a:cubicBezTo>
                    <a:cubicBezTo>
                      <a:pt x="67" y="160"/>
                      <a:pt x="67" y="162"/>
                      <a:pt x="67" y="163"/>
                    </a:cubicBezTo>
                    <a:cubicBezTo>
                      <a:pt x="68" y="165"/>
                      <a:pt x="68" y="167"/>
                      <a:pt x="69" y="170"/>
                    </a:cubicBezTo>
                    <a:cubicBezTo>
                      <a:pt x="69" y="171"/>
                      <a:pt x="70" y="173"/>
                      <a:pt x="70" y="174"/>
                    </a:cubicBezTo>
                    <a:cubicBezTo>
                      <a:pt x="70" y="175"/>
                      <a:pt x="71" y="176"/>
                      <a:pt x="71" y="177"/>
                    </a:cubicBezTo>
                    <a:cubicBezTo>
                      <a:pt x="72" y="180"/>
                      <a:pt x="73" y="183"/>
                      <a:pt x="74" y="187"/>
                    </a:cubicBezTo>
                    <a:cubicBezTo>
                      <a:pt x="67" y="189"/>
                      <a:pt x="61" y="190"/>
                      <a:pt x="55" y="190"/>
                    </a:cubicBezTo>
                    <a:cubicBezTo>
                      <a:pt x="51" y="190"/>
                      <a:pt x="48" y="189"/>
                      <a:pt x="45" y="188"/>
                    </a:cubicBezTo>
                    <a:cubicBezTo>
                      <a:pt x="43" y="187"/>
                      <a:pt x="42" y="186"/>
                      <a:pt x="40" y="185"/>
                    </a:cubicBezTo>
                    <a:cubicBezTo>
                      <a:pt x="39" y="184"/>
                      <a:pt x="39" y="183"/>
                      <a:pt x="38" y="182"/>
                    </a:cubicBezTo>
                    <a:cubicBezTo>
                      <a:pt x="36" y="179"/>
                      <a:pt x="35" y="176"/>
                      <a:pt x="35" y="172"/>
                    </a:cubicBezTo>
                    <a:cubicBezTo>
                      <a:pt x="35" y="169"/>
                      <a:pt x="35" y="165"/>
                      <a:pt x="36" y="161"/>
                    </a:cubicBezTo>
                    <a:cubicBezTo>
                      <a:pt x="37" y="158"/>
                      <a:pt x="37" y="155"/>
                      <a:pt x="39" y="151"/>
                    </a:cubicBezTo>
                    <a:cubicBezTo>
                      <a:pt x="39" y="151"/>
                      <a:pt x="39" y="151"/>
                      <a:pt x="39" y="151"/>
                    </a:cubicBezTo>
                    <a:cubicBezTo>
                      <a:pt x="39" y="149"/>
                      <a:pt x="40" y="147"/>
                      <a:pt x="41" y="145"/>
                    </a:cubicBezTo>
                    <a:cubicBezTo>
                      <a:pt x="41" y="144"/>
                      <a:pt x="42" y="143"/>
                      <a:pt x="42" y="142"/>
                    </a:cubicBezTo>
                    <a:cubicBezTo>
                      <a:pt x="42" y="142"/>
                      <a:pt x="42" y="142"/>
                      <a:pt x="42" y="142"/>
                    </a:cubicBezTo>
                    <a:cubicBezTo>
                      <a:pt x="44" y="139"/>
                      <a:pt x="45" y="136"/>
                      <a:pt x="47" y="132"/>
                    </a:cubicBezTo>
                    <a:cubicBezTo>
                      <a:pt x="52" y="122"/>
                      <a:pt x="60" y="111"/>
                      <a:pt x="70" y="99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72" y="96"/>
                      <a:pt x="74" y="94"/>
                      <a:pt x="77" y="91"/>
                    </a:cubicBezTo>
                    <a:cubicBezTo>
                      <a:pt x="78" y="89"/>
                      <a:pt x="80" y="88"/>
                      <a:pt x="82" y="86"/>
                    </a:cubicBezTo>
                    <a:cubicBezTo>
                      <a:pt x="83" y="85"/>
                      <a:pt x="83" y="84"/>
                      <a:pt x="84" y="84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88" y="80"/>
                      <a:pt x="92" y="76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102" y="72"/>
                      <a:pt x="107" y="72"/>
                      <a:pt x="113" y="72"/>
                    </a:cubicBezTo>
                    <a:cubicBezTo>
                      <a:pt x="113" y="72"/>
                      <a:pt x="113" y="72"/>
                      <a:pt x="113" y="72"/>
                    </a:cubicBezTo>
                    <a:cubicBezTo>
                      <a:pt x="123" y="72"/>
                      <a:pt x="133" y="72"/>
                      <a:pt x="142" y="74"/>
                    </a:cubicBezTo>
                    <a:cubicBezTo>
                      <a:pt x="142" y="74"/>
                      <a:pt x="142" y="74"/>
                      <a:pt x="142" y="74"/>
                    </a:cubicBezTo>
                    <a:cubicBezTo>
                      <a:pt x="145" y="74"/>
                      <a:pt x="148" y="74"/>
                      <a:pt x="150" y="75"/>
                    </a:cubicBezTo>
                    <a:cubicBezTo>
                      <a:pt x="151" y="78"/>
                      <a:pt x="151" y="82"/>
                      <a:pt x="152" y="85"/>
                    </a:cubicBezTo>
                    <a:cubicBezTo>
                      <a:pt x="152" y="88"/>
                      <a:pt x="152" y="91"/>
                      <a:pt x="153" y="94"/>
                    </a:cubicBezTo>
                    <a:cubicBezTo>
                      <a:pt x="153" y="100"/>
                      <a:pt x="153" y="106"/>
                      <a:pt x="153" y="112"/>
                    </a:cubicBezTo>
                    <a:cubicBezTo>
                      <a:pt x="157" y="108"/>
                      <a:pt x="160" y="103"/>
                      <a:pt x="163" y="99"/>
                    </a:cubicBezTo>
                    <a:cubicBezTo>
                      <a:pt x="163" y="97"/>
                      <a:pt x="163" y="95"/>
                      <a:pt x="163" y="93"/>
                    </a:cubicBezTo>
                    <a:cubicBezTo>
                      <a:pt x="163" y="91"/>
                      <a:pt x="163" y="89"/>
                      <a:pt x="162" y="88"/>
                    </a:cubicBezTo>
                    <a:cubicBezTo>
                      <a:pt x="162" y="84"/>
                      <a:pt x="162" y="80"/>
                      <a:pt x="161" y="77"/>
                    </a:cubicBezTo>
                    <a:cubicBezTo>
                      <a:pt x="161" y="77"/>
                      <a:pt x="161" y="77"/>
                      <a:pt x="161" y="77"/>
                    </a:cubicBezTo>
                    <a:cubicBezTo>
                      <a:pt x="165" y="78"/>
                      <a:pt x="170" y="79"/>
                      <a:pt x="173" y="80"/>
                    </a:cubicBezTo>
                    <a:cubicBezTo>
                      <a:pt x="174" y="79"/>
                      <a:pt x="175" y="77"/>
                      <a:pt x="175" y="76"/>
                    </a:cubicBezTo>
                    <a:cubicBezTo>
                      <a:pt x="176" y="74"/>
                      <a:pt x="177" y="72"/>
                      <a:pt x="177" y="70"/>
                    </a:cubicBezTo>
                    <a:cubicBezTo>
                      <a:pt x="172" y="69"/>
                      <a:pt x="166" y="67"/>
                      <a:pt x="159" y="66"/>
                    </a:cubicBezTo>
                    <a:cubicBezTo>
                      <a:pt x="159" y="64"/>
                      <a:pt x="159" y="63"/>
                      <a:pt x="158" y="61"/>
                    </a:cubicBezTo>
                    <a:cubicBezTo>
                      <a:pt x="158" y="59"/>
                      <a:pt x="157" y="57"/>
                      <a:pt x="157" y="55"/>
                    </a:cubicBezTo>
                    <a:cubicBezTo>
                      <a:pt x="156" y="53"/>
                      <a:pt x="155" y="50"/>
                      <a:pt x="155" y="48"/>
                    </a:cubicBezTo>
                    <a:cubicBezTo>
                      <a:pt x="154" y="45"/>
                      <a:pt x="153" y="41"/>
                      <a:pt x="151" y="38"/>
                    </a:cubicBezTo>
                    <a:cubicBezTo>
                      <a:pt x="151" y="38"/>
                      <a:pt x="151" y="38"/>
                      <a:pt x="151" y="38"/>
                    </a:cubicBezTo>
                    <a:cubicBezTo>
                      <a:pt x="158" y="36"/>
                      <a:pt x="165" y="35"/>
                      <a:pt x="170" y="35"/>
                    </a:cubicBezTo>
                    <a:cubicBezTo>
                      <a:pt x="177" y="35"/>
                      <a:pt x="182" y="36"/>
                      <a:pt x="185" y="40"/>
                    </a:cubicBezTo>
                    <a:cubicBezTo>
                      <a:pt x="190" y="45"/>
                      <a:pt x="191" y="53"/>
                      <a:pt x="189" y="64"/>
                    </a:cubicBezTo>
                    <a:cubicBezTo>
                      <a:pt x="189" y="67"/>
                      <a:pt x="188" y="70"/>
                      <a:pt x="187" y="74"/>
                    </a:cubicBezTo>
                    <a:cubicBezTo>
                      <a:pt x="186" y="77"/>
                      <a:pt x="185" y="80"/>
                      <a:pt x="183" y="83"/>
                    </a:cubicBezTo>
                    <a:cubicBezTo>
                      <a:pt x="183" y="83"/>
                      <a:pt x="183" y="83"/>
                      <a:pt x="183" y="83"/>
                    </a:cubicBezTo>
                    <a:cubicBezTo>
                      <a:pt x="182" y="86"/>
                      <a:pt x="180" y="89"/>
                      <a:pt x="179" y="93"/>
                    </a:cubicBezTo>
                    <a:cubicBezTo>
                      <a:pt x="176" y="97"/>
                      <a:pt x="173" y="102"/>
                      <a:pt x="170" y="108"/>
                    </a:cubicBezTo>
                    <a:cubicBezTo>
                      <a:pt x="162" y="118"/>
                      <a:pt x="153" y="130"/>
                      <a:pt x="141" y="141"/>
                    </a:cubicBezTo>
                    <a:cubicBezTo>
                      <a:pt x="138" y="145"/>
                      <a:pt x="133" y="149"/>
                      <a:pt x="129" y="153"/>
                    </a:cubicBezTo>
                    <a:close/>
                    <a:moveTo>
                      <a:pt x="113" y="91"/>
                    </a:moveTo>
                    <a:cubicBezTo>
                      <a:pt x="101" y="91"/>
                      <a:pt x="91" y="101"/>
                      <a:pt x="91" y="112"/>
                    </a:cubicBezTo>
                    <a:cubicBezTo>
                      <a:pt x="91" y="124"/>
                      <a:pt x="101" y="134"/>
                      <a:pt x="113" y="134"/>
                    </a:cubicBezTo>
                    <a:cubicBezTo>
                      <a:pt x="125" y="134"/>
                      <a:pt x="134" y="124"/>
                      <a:pt x="134" y="112"/>
                    </a:cubicBezTo>
                    <a:cubicBezTo>
                      <a:pt x="134" y="101"/>
                      <a:pt x="125" y="91"/>
                      <a:pt x="113" y="91"/>
                    </a:cubicBezTo>
                    <a:close/>
                    <a:moveTo>
                      <a:pt x="113" y="124"/>
                    </a:moveTo>
                    <a:cubicBezTo>
                      <a:pt x="107" y="124"/>
                      <a:pt x="102" y="119"/>
                      <a:pt x="102" y="112"/>
                    </a:cubicBezTo>
                    <a:cubicBezTo>
                      <a:pt x="102" y="106"/>
                      <a:pt x="107" y="101"/>
                      <a:pt x="113" y="101"/>
                    </a:cubicBezTo>
                    <a:cubicBezTo>
                      <a:pt x="119" y="101"/>
                      <a:pt x="124" y="106"/>
                      <a:pt x="124" y="112"/>
                    </a:cubicBezTo>
                    <a:cubicBezTo>
                      <a:pt x="124" y="119"/>
                      <a:pt x="119" y="124"/>
                      <a:pt x="113" y="12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40" name="그룹 139">
              <a:extLst>
                <a:ext uri="{FF2B5EF4-FFF2-40B4-BE49-F238E27FC236}">
                  <a16:creationId xmlns:a16="http://schemas.microsoft.com/office/drawing/2014/main" id="{F0DACF6B-2F9B-4B8A-894E-3C984C96CA9D}"/>
                </a:ext>
              </a:extLst>
            </p:cNvPr>
            <p:cNvGrpSpPr/>
            <p:nvPr/>
          </p:nvGrpSpPr>
          <p:grpSpPr>
            <a:xfrm>
              <a:off x="8019992" y="5478876"/>
              <a:ext cx="598074" cy="598074"/>
              <a:chOff x="7918392" y="5383626"/>
              <a:chExt cx="527108" cy="527108"/>
            </a:xfrm>
          </p:grpSpPr>
          <p:sp>
            <p:nvSpPr>
              <p:cNvPr id="158" name="타원 157">
                <a:extLst>
                  <a:ext uri="{FF2B5EF4-FFF2-40B4-BE49-F238E27FC236}">
                    <a16:creationId xmlns:a16="http://schemas.microsoft.com/office/drawing/2014/main" id="{4F0F6EB5-8239-4F6B-B687-0ED6076FBDDC}"/>
                  </a:ext>
                </a:extLst>
              </p:cNvPr>
              <p:cNvSpPr/>
              <p:nvPr/>
            </p:nvSpPr>
            <p:spPr>
              <a:xfrm>
                <a:off x="7918392" y="5383626"/>
                <a:ext cx="527108" cy="52710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9" name="Freeform 45">
                <a:extLst>
                  <a:ext uri="{FF2B5EF4-FFF2-40B4-BE49-F238E27FC236}">
                    <a16:creationId xmlns:a16="http://schemas.microsoft.com/office/drawing/2014/main" id="{A07F56E6-F6A3-4187-9A42-AFC0A25037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3645" y="5499100"/>
                <a:ext cx="307728" cy="309224"/>
              </a:xfrm>
              <a:custGeom>
                <a:avLst/>
                <a:gdLst>
                  <a:gd name="T0" fmla="*/ 131 w 228"/>
                  <a:gd name="T1" fmla="*/ 196 h 229"/>
                  <a:gd name="T2" fmla="*/ 21 w 228"/>
                  <a:gd name="T3" fmla="*/ 199 h 229"/>
                  <a:gd name="T4" fmla="*/ 6 w 228"/>
                  <a:gd name="T5" fmla="*/ 229 h 229"/>
                  <a:gd name="T6" fmla="*/ 157 w 228"/>
                  <a:gd name="T7" fmla="*/ 220 h 229"/>
                  <a:gd name="T8" fmla="*/ 29 w 228"/>
                  <a:gd name="T9" fmla="*/ 206 h 229"/>
                  <a:gd name="T10" fmla="*/ 17 w 228"/>
                  <a:gd name="T11" fmla="*/ 219 h 229"/>
                  <a:gd name="T12" fmla="*/ 172 w 228"/>
                  <a:gd name="T13" fmla="*/ 221 h 229"/>
                  <a:gd name="T14" fmla="*/ 227 w 228"/>
                  <a:gd name="T15" fmla="*/ 221 h 229"/>
                  <a:gd name="T16" fmla="*/ 217 w 228"/>
                  <a:gd name="T17" fmla="*/ 219 h 229"/>
                  <a:gd name="T18" fmla="*/ 200 w 228"/>
                  <a:gd name="T19" fmla="*/ 206 h 229"/>
                  <a:gd name="T20" fmla="*/ 213 w 228"/>
                  <a:gd name="T21" fmla="*/ 0 h 229"/>
                  <a:gd name="T22" fmla="*/ 1 w 228"/>
                  <a:gd name="T23" fmla="*/ 132 h 229"/>
                  <a:gd name="T24" fmla="*/ 227 w 228"/>
                  <a:gd name="T25" fmla="*/ 132 h 229"/>
                  <a:gd name="T26" fmla="*/ 217 w 228"/>
                  <a:gd name="T27" fmla="*/ 132 h 229"/>
                  <a:gd name="T28" fmla="*/ 15 w 228"/>
                  <a:gd name="T29" fmla="*/ 136 h 229"/>
                  <a:gd name="T30" fmla="*/ 15 w 228"/>
                  <a:gd name="T31" fmla="*/ 10 h 229"/>
                  <a:gd name="T32" fmla="*/ 217 w 228"/>
                  <a:gd name="T33" fmla="*/ 14 h 229"/>
                  <a:gd name="T34" fmla="*/ 78 w 228"/>
                  <a:gd name="T35" fmla="*/ 184 h 229"/>
                  <a:gd name="T36" fmla="*/ 150 w 228"/>
                  <a:gd name="T37" fmla="*/ 184 h 229"/>
                  <a:gd name="T38" fmla="*/ 145 w 228"/>
                  <a:gd name="T39" fmla="*/ 156 h 229"/>
                  <a:gd name="T40" fmla="*/ 135 w 228"/>
                  <a:gd name="T41" fmla="*/ 177 h 229"/>
                  <a:gd name="T42" fmla="*/ 94 w 228"/>
                  <a:gd name="T43" fmla="*/ 156 h 229"/>
                  <a:gd name="T44" fmla="*/ 80 w 228"/>
                  <a:gd name="T45" fmla="*/ 178 h 229"/>
                  <a:gd name="T46" fmla="*/ 135 w 228"/>
                  <a:gd name="T47" fmla="*/ 99 h 229"/>
                  <a:gd name="T48" fmla="*/ 139 w 228"/>
                  <a:gd name="T49" fmla="*/ 90 h 229"/>
                  <a:gd name="T50" fmla="*/ 89 w 228"/>
                  <a:gd name="T51" fmla="*/ 89 h 229"/>
                  <a:gd name="T52" fmla="*/ 96 w 228"/>
                  <a:gd name="T53" fmla="*/ 97 h 229"/>
                  <a:gd name="T54" fmla="*/ 114 w 228"/>
                  <a:gd name="T55" fmla="*/ 89 h 229"/>
                  <a:gd name="T56" fmla="*/ 164 w 228"/>
                  <a:gd name="T57" fmla="*/ 70 h 229"/>
                  <a:gd name="T58" fmla="*/ 167 w 228"/>
                  <a:gd name="T59" fmla="*/ 61 h 229"/>
                  <a:gd name="T60" fmla="*/ 68 w 228"/>
                  <a:gd name="T61" fmla="*/ 67 h 229"/>
                  <a:gd name="T62" fmla="*/ 149 w 228"/>
                  <a:gd name="T63" fmla="*/ 85 h 229"/>
                  <a:gd name="T64" fmla="*/ 152 w 228"/>
                  <a:gd name="T65" fmla="*/ 75 h 229"/>
                  <a:gd name="T66" fmla="*/ 75 w 228"/>
                  <a:gd name="T67" fmla="*/ 75 h 229"/>
                  <a:gd name="T68" fmla="*/ 114 w 228"/>
                  <a:gd name="T69" fmla="*/ 70 h 229"/>
                  <a:gd name="T70" fmla="*/ 145 w 228"/>
                  <a:gd name="T71" fmla="*/ 82 h 229"/>
                  <a:gd name="T72" fmla="*/ 109 w 228"/>
                  <a:gd name="T73" fmla="*/ 104 h 229"/>
                  <a:gd name="T74" fmla="*/ 118 w 228"/>
                  <a:gd name="T75" fmla="*/ 107 h 229"/>
                  <a:gd name="T76" fmla="*/ 192 w 228"/>
                  <a:gd name="T77" fmla="*/ 117 h 229"/>
                  <a:gd name="T78" fmla="*/ 36 w 228"/>
                  <a:gd name="T79" fmla="*/ 128 h 229"/>
                  <a:gd name="T80" fmla="*/ 192 w 228"/>
                  <a:gd name="T81" fmla="*/ 117 h 229"/>
                  <a:gd name="T82" fmla="*/ 31 w 228"/>
                  <a:gd name="T83" fmla="*/ 23 h 229"/>
                  <a:gd name="T84" fmla="*/ 197 w 228"/>
                  <a:gd name="T85" fmla="*/ 23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8" h="229">
                    <a:moveTo>
                      <a:pt x="138" y="199"/>
                    </a:moveTo>
                    <a:cubicBezTo>
                      <a:pt x="138" y="199"/>
                      <a:pt x="138" y="199"/>
                      <a:pt x="138" y="199"/>
                    </a:cubicBezTo>
                    <a:cubicBezTo>
                      <a:pt x="136" y="197"/>
                      <a:pt x="134" y="196"/>
                      <a:pt x="131" y="196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26" y="196"/>
                      <a:pt x="24" y="197"/>
                      <a:pt x="22" y="199"/>
                    </a:cubicBezTo>
                    <a:cubicBezTo>
                      <a:pt x="21" y="199"/>
                      <a:pt x="21" y="199"/>
                      <a:pt x="21" y="199"/>
                    </a:cubicBezTo>
                    <a:cubicBezTo>
                      <a:pt x="2" y="221"/>
                      <a:pt x="2" y="221"/>
                      <a:pt x="2" y="221"/>
                    </a:cubicBezTo>
                    <a:cubicBezTo>
                      <a:pt x="1" y="222"/>
                      <a:pt x="0" y="224"/>
                      <a:pt x="1" y="226"/>
                    </a:cubicBezTo>
                    <a:cubicBezTo>
                      <a:pt x="2" y="228"/>
                      <a:pt x="4" y="229"/>
                      <a:pt x="6" y="229"/>
                    </a:cubicBezTo>
                    <a:cubicBezTo>
                      <a:pt x="154" y="229"/>
                      <a:pt x="154" y="229"/>
                      <a:pt x="154" y="229"/>
                    </a:cubicBezTo>
                    <a:cubicBezTo>
                      <a:pt x="157" y="229"/>
                      <a:pt x="159" y="227"/>
                      <a:pt x="159" y="224"/>
                    </a:cubicBezTo>
                    <a:cubicBezTo>
                      <a:pt x="159" y="223"/>
                      <a:pt x="158" y="221"/>
                      <a:pt x="157" y="220"/>
                    </a:cubicBezTo>
                    <a:lnTo>
                      <a:pt x="138" y="199"/>
                    </a:lnTo>
                    <a:close/>
                    <a:moveTo>
                      <a:pt x="17" y="219"/>
                    </a:moveTo>
                    <a:cubicBezTo>
                      <a:pt x="29" y="206"/>
                      <a:pt x="29" y="206"/>
                      <a:pt x="29" y="206"/>
                    </a:cubicBezTo>
                    <a:cubicBezTo>
                      <a:pt x="131" y="206"/>
                      <a:pt x="131" y="206"/>
                      <a:pt x="131" y="206"/>
                    </a:cubicBezTo>
                    <a:cubicBezTo>
                      <a:pt x="142" y="219"/>
                      <a:pt x="142" y="219"/>
                      <a:pt x="142" y="219"/>
                    </a:cubicBezTo>
                    <a:lnTo>
                      <a:pt x="17" y="219"/>
                    </a:lnTo>
                    <a:close/>
                    <a:moveTo>
                      <a:pt x="200" y="196"/>
                    </a:moveTo>
                    <a:cubicBezTo>
                      <a:pt x="190" y="196"/>
                      <a:pt x="183" y="199"/>
                      <a:pt x="178" y="204"/>
                    </a:cubicBezTo>
                    <a:cubicBezTo>
                      <a:pt x="171" y="211"/>
                      <a:pt x="172" y="220"/>
                      <a:pt x="172" y="221"/>
                    </a:cubicBezTo>
                    <a:cubicBezTo>
                      <a:pt x="173" y="226"/>
                      <a:pt x="177" y="229"/>
                      <a:pt x="182" y="229"/>
                    </a:cubicBezTo>
                    <a:cubicBezTo>
                      <a:pt x="217" y="229"/>
                      <a:pt x="217" y="229"/>
                      <a:pt x="217" y="229"/>
                    </a:cubicBezTo>
                    <a:cubicBezTo>
                      <a:pt x="222" y="229"/>
                      <a:pt x="226" y="226"/>
                      <a:pt x="227" y="221"/>
                    </a:cubicBezTo>
                    <a:cubicBezTo>
                      <a:pt x="228" y="216"/>
                      <a:pt x="227" y="209"/>
                      <a:pt x="222" y="204"/>
                    </a:cubicBezTo>
                    <a:cubicBezTo>
                      <a:pt x="217" y="199"/>
                      <a:pt x="209" y="196"/>
                      <a:pt x="200" y="196"/>
                    </a:cubicBezTo>
                    <a:close/>
                    <a:moveTo>
                      <a:pt x="217" y="219"/>
                    </a:moveTo>
                    <a:cubicBezTo>
                      <a:pt x="182" y="219"/>
                      <a:pt x="182" y="219"/>
                      <a:pt x="182" y="219"/>
                    </a:cubicBezTo>
                    <a:cubicBezTo>
                      <a:pt x="182" y="218"/>
                      <a:pt x="182" y="214"/>
                      <a:pt x="185" y="211"/>
                    </a:cubicBezTo>
                    <a:cubicBezTo>
                      <a:pt x="188" y="208"/>
                      <a:pt x="193" y="206"/>
                      <a:pt x="200" y="206"/>
                    </a:cubicBezTo>
                    <a:cubicBezTo>
                      <a:pt x="206" y="206"/>
                      <a:pt x="211" y="208"/>
                      <a:pt x="214" y="211"/>
                    </a:cubicBezTo>
                    <a:cubicBezTo>
                      <a:pt x="217" y="214"/>
                      <a:pt x="217" y="218"/>
                      <a:pt x="217" y="219"/>
                    </a:cubicBezTo>
                    <a:close/>
                    <a:moveTo>
                      <a:pt x="21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1" y="6"/>
                      <a:pt x="1" y="14"/>
                    </a:cubicBezTo>
                    <a:cubicBezTo>
                      <a:pt x="1" y="132"/>
                      <a:pt x="1" y="132"/>
                      <a:pt x="1" y="132"/>
                    </a:cubicBezTo>
                    <a:cubicBezTo>
                      <a:pt x="1" y="140"/>
                      <a:pt x="7" y="146"/>
                      <a:pt x="15" y="146"/>
                    </a:cubicBezTo>
                    <a:cubicBezTo>
                      <a:pt x="213" y="146"/>
                      <a:pt x="213" y="146"/>
                      <a:pt x="213" y="146"/>
                    </a:cubicBezTo>
                    <a:cubicBezTo>
                      <a:pt x="221" y="146"/>
                      <a:pt x="227" y="140"/>
                      <a:pt x="227" y="132"/>
                    </a:cubicBezTo>
                    <a:cubicBezTo>
                      <a:pt x="227" y="14"/>
                      <a:pt x="227" y="14"/>
                      <a:pt x="227" y="14"/>
                    </a:cubicBezTo>
                    <a:cubicBezTo>
                      <a:pt x="227" y="6"/>
                      <a:pt x="221" y="0"/>
                      <a:pt x="213" y="0"/>
                    </a:cubicBezTo>
                    <a:close/>
                    <a:moveTo>
                      <a:pt x="217" y="132"/>
                    </a:moveTo>
                    <a:cubicBezTo>
                      <a:pt x="217" y="133"/>
                      <a:pt x="216" y="135"/>
                      <a:pt x="215" y="135"/>
                    </a:cubicBezTo>
                    <a:cubicBezTo>
                      <a:pt x="214" y="136"/>
                      <a:pt x="213" y="136"/>
                      <a:pt x="213" y="136"/>
                    </a:cubicBezTo>
                    <a:cubicBezTo>
                      <a:pt x="15" y="136"/>
                      <a:pt x="15" y="136"/>
                      <a:pt x="15" y="136"/>
                    </a:cubicBezTo>
                    <a:cubicBezTo>
                      <a:pt x="13" y="136"/>
                      <a:pt x="11" y="134"/>
                      <a:pt x="11" y="13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2"/>
                      <a:pt x="13" y="10"/>
                      <a:pt x="15" y="10"/>
                    </a:cubicBezTo>
                    <a:cubicBezTo>
                      <a:pt x="213" y="10"/>
                      <a:pt x="213" y="10"/>
                      <a:pt x="213" y="10"/>
                    </a:cubicBezTo>
                    <a:cubicBezTo>
                      <a:pt x="214" y="10"/>
                      <a:pt x="215" y="10"/>
                      <a:pt x="216" y="11"/>
                    </a:cubicBezTo>
                    <a:cubicBezTo>
                      <a:pt x="216" y="12"/>
                      <a:pt x="217" y="13"/>
                      <a:pt x="217" y="14"/>
                    </a:cubicBezTo>
                    <a:lnTo>
                      <a:pt x="217" y="132"/>
                    </a:lnTo>
                    <a:close/>
                    <a:moveTo>
                      <a:pt x="80" y="178"/>
                    </a:moveTo>
                    <a:cubicBezTo>
                      <a:pt x="78" y="180"/>
                      <a:pt x="78" y="182"/>
                      <a:pt x="78" y="184"/>
                    </a:cubicBezTo>
                    <a:cubicBezTo>
                      <a:pt x="79" y="186"/>
                      <a:pt x="81" y="187"/>
                      <a:pt x="83" y="187"/>
                    </a:cubicBezTo>
                    <a:cubicBezTo>
                      <a:pt x="145" y="187"/>
                      <a:pt x="145" y="187"/>
                      <a:pt x="145" y="187"/>
                    </a:cubicBezTo>
                    <a:cubicBezTo>
                      <a:pt x="147" y="187"/>
                      <a:pt x="149" y="186"/>
                      <a:pt x="150" y="184"/>
                    </a:cubicBezTo>
                    <a:cubicBezTo>
                      <a:pt x="151" y="182"/>
                      <a:pt x="150" y="180"/>
                      <a:pt x="148" y="178"/>
                    </a:cubicBezTo>
                    <a:cubicBezTo>
                      <a:pt x="143" y="174"/>
                      <a:pt x="143" y="169"/>
                      <a:pt x="144" y="160"/>
                    </a:cubicBezTo>
                    <a:cubicBezTo>
                      <a:pt x="144" y="159"/>
                      <a:pt x="144" y="157"/>
                      <a:pt x="145" y="156"/>
                    </a:cubicBezTo>
                    <a:cubicBezTo>
                      <a:pt x="134" y="156"/>
                      <a:pt x="134" y="156"/>
                      <a:pt x="134" y="156"/>
                    </a:cubicBezTo>
                    <a:cubicBezTo>
                      <a:pt x="134" y="157"/>
                      <a:pt x="134" y="158"/>
                      <a:pt x="134" y="159"/>
                    </a:cubicBezTo>
                    <a:cubicBezTo>
                      <a:pt x="133" y="165"/>
                      <a:pt x="133" y="171"/>
                      <a:pt x="135" y="177"/>
                    </a:cubicBezTo>
                    <a:cubicBezTo>
                      <a:pt x="93" y="177"/>
                      <a:pt x="93" y="177"/>
                      <a:pt x="93" y="177"/>
                    </a:cubicBezTo>
                    <a:cubicBezTo>
                      <a:pt x="96" y="171"/>
                      <a:pt x="95" y="165"/>
                      <a:pt x="94" y="159"/>
                    </a:cubicBezTo>
                    <a:cubicBezTo>
                      <a:pt x="94" y="158"/>
                      <a:pt x="94" y="157"/>
                      <a:pt x="94" y="156"/>
                    </a:cubicBezTo>
                    <a:cubicBezTo>
                      <a:pt x="84" y="156"/>
                      <a:pt x="84" y="156"/>
                      <a:pt x="84" y="156"/>
                    </a:cubicBezTo>
                    <a:cubicBezTo>
                      <a:pt x="84" y="157"/>
                      <a:pt x="84" y="159"/>
                      <a:pt x="84" y="160"/>
                    </a:cubicBezTo>
                    <a:cubicBezTo>
                      <a:pt x="85" y="169"/>
                      <a:pt x="85" y="174"/>
                      <a:pt x="80" y="178"/>
                    </a:cubicBezTo>
                    <a:close/>
                    <a:moveTo>
                      <a:pt x="131" y="97"/>
                    </a:moveTo>
                    <a:cubicBezTo>
                      <a:pt x="131" y="97"/>
                      <a:pt x="131" y="97"/>
                      <a:pt x="131" y="97"/>
                    </a:cubicBezTo>
                    <a:cubicBezTo>
                      <a:pt x="132" y="98"/>
                      <a:pt x="134" y="99"/>
                      <a:pt x="135" y="99"/>
                    </a:cubicBezTo>
                    <a:cubicBezTo>
                      <a:pt x="136" y="99"/>
                      <a:pt x="138" y="98"/>
                      <a:pt x="139" y="97"/>
                    </a:cubicBezTo>
                    <a:cubicBezTo>
                      <a:pt x="139" y="97"/>
                      <a:pt x="139" y="97"/>
                      <a:pt x="139" y="97"/>
                    </a:cubicBezTo>
                    <a:cubicBezTo>
                      <a:pt x="140" y="95"/>
                      <a:pt x="140" y="92"/>
                      <a:pt x="139" y="90"/>
                    </a:cubicBezTo>
                    <a:cubicBezTo>
                      <a:pt x="138" y="89"/>
                      <a:pt x="138" y="89"/>
                      <a:pt x="138" y="89"/>
                    </a:cubicBezTo>
                    <a:cubicBezTo>
                      <a:pt x="131" y="83"/>
                      <a:pt x="123" y="79"/>
                      <a:pt x="114" y="79"/>
                    </a:cubicBezTo>
                    <a:cubicBezTo>
                      <a:pt x="104" y="79"/>
                      <a:pt x="96" y="83"/>
                      <a:pt x="89" y="89"/>
                    </a:cubicBezTo>
                    <a:cubicBezTo>
                      <a:pt x="87" y="91"/>
                      <a:pt x="87" y="94"/>
                      <a:pt x="89" y="96"/>
                    </a:cubicBezTo>
                    <a:cubicBezTo>
                      <a:pt x="90" y="97"/>
                      <a:pt x="90" y="97"/>
                      <a:pt x="90" y="97"/>
                    </a:cubicBezTo>
                    <a:cubicBezTo>
                      <a:pt x="92" y="98"/>
                      <a:pt x="94" y="98"/>
                      <a:pt x="96" y="97"/>
                    </a:cubicBezTo>
                    <a:cubicBezTo>
                      <a:pt x="96" y="97"/>
                      <a:pt x="97" y="97"/>
                      <a:pt x="97" y="96"/>
                    </a:cubicBezTo>
                    <a:cubicBezTo>
                      <a:pt x="101" y="92"/>
                      <a:pt x="107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20" y="89"/>
                      <a:pt x="126" y="92"/>
                      <a:pt x="131" y="97"/>
                    </a:cubicBezTo>
                    <a:close/>
                    <a:moveTo>
                      <a:pt x="160" y="68"/>
                    </a:moveTo>
                    <a:cubicBezTo>
                      <a:pt x="161" y="69"/>
                      <a:pt x="163" y="70"/>
                      <a:pt x="164" y="70"/>
                    </a:cubicBezTo>
                    <a:cubicBezTo>
                      <a:pt x="165" y="70"/>
                      <a:pt x="166" y="69"/>
                      <a:pt x="167" y="68"/>
                    </a:cubicBezTo>
                    <a:cubicBezTo>
                      <a:pt x="169" y="66"/>
                      <a:pt x="169" y="63"/>
                      <a:pt x="167" y="61"/>
                    </a:cubicBezTo>
                    <a:cubicBezTo>
                      <a:pt x="167" y="61"/>
                      <a:pt x="167" y="61"/>
                      <a:pt x="167" y="61"/>
                    </a:cubicBezTo>
                    <a:cubicBezTo>
                      <a:pt x="138" y="31"/>
                      <a:pt x="90" y="31"/>
                      <a:pt x="61" y="60"/>
                    </a:cubicBezTo>
                    <a:cubicBezTo>
                      <a:pt x="59" y="62"/>
                      <a:pt x="59" y="65"/>
                      <a:pt x="61" y="67"/>
                    </a:cubicBezTo>
                    <a:cubicBezTo>
                      <a:pt x="63" y="69"/>
                      <a:pt x="66" y="69"/>
                      <a:pt x="68" y="67"/>
                    </a:cubicBezTo>
                    <a:cubicBezTo>
                      <a:pt x="93" y="42"/>
                      <a:pt x="134" y="42"/>
                      <a:pt x="160" y="68"/>
                    </a:cubicBezTo>
                    <a:close/>
                    <a:moveTo>
                      <a:pt x="145" y="83"/>
                    </a:moveTo>
                    <a:cubicBezTo>
                      <a:pt x="146" y="84"/>
                      <a:pt x="148" y="85"/>
                      <a:pt x="149" y="85"/>
                    </a:cubicBezTo>
                    <a:cubicBezTo>
                      <a:pt x="150" y="85"/>
                      <a:pt x="152" y="84"/>
                      <a:pt x="153" y="83"/>
                    </a:cubicBezTo>
                    <a:cubicBezTo>
                      <a:pt x="155" y="81"/>
                      <a:pt x="155" y="78"/>
                      <a:pt x="153" y="76"/>
                    </a:cubicBezTo>
                    <a:cubicBezTo>
                      <a:pt x="152" y="75"/>
                      <a:pt x="152" y="75"/>
                      <a:pt x="152" y="75"/>
                    </a:cubicBezTo>
                    <a:cubicBezTo>
                      <a:pt x="149" y="72"/>
                      <a:pt x="145" y="69"/>
                      <a:pt x="142" y="67"/>
                    </a:cubicBezTo>
                    <a:cubicBezTo>
                      <a:pt x="133" y="62"/>
                      <a:pt x="124" y="59"/>
                      <a:pt x="114" y="59"/>
                    </a:cubicBezTo>
                    <a:cubicBezTo>
                      <a:pt x="99" y="59"/>
                      <a:pt x="86" y="65"/>
                      <a:pt x="75" y="75"/>
                    </a:cubicBezTo>
                    <a:cubicBezTo>
                      <a:pt x="73" y="77"/>
                      <a:pt x="73" y="80"/>
                      <a:pt x="75" y="82"/>
                    </a:cubicBezTo>
                    <a:cubicBezTo>
                      <a:pt x="77" y="84"/>
                      <a:pt x="81" y="84"/>
                      <a:pt x="83" y="82"/>
                    </a:cubicBezTo>
                    <a:cubicBezTo>
                      <a:pt x="91" y="74"/>
                      <a:pt x="102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22" y="70"/>
                      <a:pt x="130" y="72"/>
                      <a:pt x="136" y="76"/>
                    </a:cubicBezTo>
                    <a:cubicBezTo>
                      <a:pt x="139" y="78"/>
                      <a:pt x="142" y="80"/>
                      <a:pt x="145" y="82"/>
                    </a:cubicBezTo>
                    <a:lnTo>
                      <a:pt x="145" y="83"/>
                    </a:lnTo>
                    <a:close/>
                    <a:moveTo>
                      <a:pt x="114" y="99"/>
                    </a:moveTo>
                    <a:cubicBezTo>
                      <a:pt x="111" y="99"/>
                      <a:pt x="109" y="102"/>
                      <a:pt x="109" y="104"/>
                    </a:cubicBezTo>
                    <a:cubicBezTo>
                      <a:pt x="109" y="105"/>
                      <a:pt x="109" y="106"/>
                      <a:pt x="110" y="107"/>
                    </a:cubicBezTo>
                    <a:cubicBezTo>
                      <a:pt x="111" y="108"/>
                      <a:pt x="112" y="110"/>
                      <a:pt x="114" y="110"/>
                    </a:cubicBezTo>
                    <a:cubicBezTo>
                      <a:pt x="116" y="110"/>
                      <a:pt x="118" y="108"/>
                      <a:pt x="118" y="107"/>
                    </a:cubicBezTo>
                    <a:cubicBezTo>
                      <a:pt x="119" y="106"/>
                      <a:pt x="119" y="105"/>
                      <a:pt x="119" y="104"/>
                    </a:cubicBezTo>
                    <a:cubicBezTo>
                      <a:pt x="119" y="102"/>
                      <a:pt x="117" y="99"/>
                      <a:pt x="114" y="99"/>
                    </a:cubicBezTo>
                    <a:close/>
                    <a:moveTo>
                      <a:pt x="192" y="117"/>
                    </a:moveTo>
                    <a:cubicBezTo>
                      <a:pt x="36" y="117"/>
                      <a:pt x="36" y="117"/>
                      <a:pt x="36" y="117"/>
                    </a:cubicBezTo>
                    <a:cubicBezTo>
                      <a:pt x="34" y="117"/>
                      <a:pt x="31" y="120"/>
                      <a:pt x="31" y="122"/>
                    </a:cubicBezTo>
                    <a:cubicBezTo>
                      <a:pt x="31" y="125"/>
                      <a:pt x="34" y="128"/>
                      <a:pt x="36" y="128"/>
                    </a:cubicBezTo>
                    <a:cubicBezTo>
                      <a:pt x="192" y="128"/>
                      <a:pt x="192" y="128"/>
                      <a:pt x="192" y="128"/>
                    </a:cubicBezTo>
                    <a:cubicBezTo>
                      <a:pt x="194" y="128"/>
                      <a:pt x="197" y="125"/>
                      <a:pt x="197" y="122"/>
                    </a:cubicBezTo>
                    <a:cubicBezTo>
                      <a:pt x="197" y="120"/>
                      <a:pt x="194" y="117"/>
                      <a:pt x="192" y="117"/>
                    </a:cubicBezTo>
                    <a:close/>
                    <a:moveTo>
                      <a:pt x="192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4" y="18"/>
                      <a:pt x="31" y="20"/>
                      <a:pt x="31" y="23"/>
                    </a:cubicBezTo>
                    <a:cubicBezTo>
                      <a:pt x="31" y="26"/>
                      <a:pt x="34" y="28"/>
                      <a:pt x="36" y="28"/>
                    </a:cubicBezTo>
                    <a:cubicBezTo>
                      <a:pt x="192" y="28"/>
                      <a:pt x="192" y="28"/>
                      <a:pt x="192" y="28"/>
                    </a:cubicBezTo>
                    <a:cubicBezTo>
                      <a:pt x="194" y="28"/>
                      <a:pt x="197" y="26"/>
                      <a:pt x="197" y="23"/>
                    </a:cubicBezTo>
                    <a:cubicBezTo>
                      <a:pt x="197" y="20"/>
                      <a:pt x="194" y="18"/>
                      <a:pt x="192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41" name="그룹 140">
              <a:extLst>
                <a:ext uri="{FF2B5EF4-FFF2-40B4-BE49-F238E27FC236}">
                  <a16:creationId xmlns:a16="http://schemas.microsoft.com/office/drawing/2014/main" id="{7EBB9968-59B2-4F06-9E06-F29A280B764F}"/>
                </a:ext>
              </a:extLst>
            </p:cNvPr>
            <p:cNvGrpSpPr/>
            <p:nvPr/>
          </p:nvGrpSpPr>
          <p:grpSpPr>
            <a:xfrm>
              <a:off x="6847583" y="3261053"/>
              <a:ext cx="396921" cy="411588"/>
              <a:chOff x="1265238" y="-1588"/>
              <a:chExt cx="6616700" cy="6861176"/>
            </a:xfrm>
            <a:solidFill>
              <a:schemeClr val="bg1"/>
            </a:solidFill>
          </p:grpSpPr>
          <p:sp>
            <p:nvSpPr>
              <p:cNvPr id="154" name="Freeform 49">
                <a:extLst>
                  <a:ext uri="{FF2B5EF4-FFF2-40B4-BE49-F238E27FC236}">
                    <a16:creationId xmlns:a16="http://schemas.microsoft.com/office/drawing/2014/main" id="{9589D17A-B7B5-4F28-B129-1DD134395DE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97488" y="-1588"/>
                <a:ext cx="1274763" cy="1385888"/>
              </a:xfrm>
              <a:custGeom>
                <a:avLst/>
                <a:gdLst>
                  <a:gd name="T0" fmla="*/ 284 w 568"/>
                  <a:gd name="T1" fmla="*/ 618 h 618"/>
                  <a:gd name="T2" fmla="*/ 568 w 568"/>
                  <a:gd name="T3" fmla="*/ 309 h 618"/>
                  <a:gd name="T4" fmla="*/ 284 w 568"/>
                  <a:gd name="T5" fmla="*/ 0 h 618"/>
                  <a:gd name="T6" fmla="*/ 0 w 568"/>
                  <a:gd name="T7" fmla="*/ 309 h 618"/>
                  <a:gd name="T8" fmla="*/ 284 w 568"/>
                  <a:gd name="T9" fmla="*/ 618 h 618"/>
                  <a:gd name="T10" fmla="*/ 284 w 568"/>
                  <a:gd name="T11" fmla="*/ 134 h 618"/>
                  <a:gd name="T12" fmla="*/ 434 w 568"/>
                  <a:gd name="T13" fmla="*/ 309 h 618"/>
                  <a:gd name="T14" fmla="*/ 284 w 568"/>
                  <a:gd name="T15" fmla="*/ 485 h 618"/>
                  <a:gd name="T16" fmla="*/ 133 w 568"/>
                  <a:gd name="T17" fmla="*/ 309 h 618"/>
                  <a:gd name="T18" fmla="*/ 284 w 568"/>
                  <a:gd name="T19" fmla="*/ 134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8" h="618">
                    <a:moveTo>
                      <a:pt x="284" y="618"/>
                    </a:moveTo>
                    <a:cubicBezTo>
                      <a:pt x="440" y="618"/>
                      <a:pt x="568" y="480"/>
                      <a:pt x="568" y="309"/>
                    </a:cubicBezTo>
                    <a:cubicBezTo>
                      <a:pt x="568" y="139"/>
                      <a:pt x="440" y="0"/>
                      <a:pt x="284" y="0"/>
                    </a:cubicBezTo>
                    <a:cubicBezTo>
                      <a:pt x="127" y="0"/>
                      <a:pt x="0" y="139"/>
                      <a:pt x="0" y="309"/>
                    </a:cubicBezTo>
                    <a:cubicBezTo>
                      <a:pt x="0" y="480"/>
                      <a:pt x="127" y="618"/>
                      <a:pt x="284" y="618"/>
                    </a:cubicBezTo>
                    <a:close/>
                    <a:moveTo>
                      <a:pt x="284" y="134"/>
                    </a:moveTo>
                    <a:cubicBezTo>
                      <a:pt x="367" y="134"/>
                      <a:pt x="434" y="212"/>
                      <a:pt x="434" y="309"/>
                    </a:cubicBezTo>
                    <a:cubicBezTo>
                      <a:pt x="434" y="406"/>
                      <a:pt x="367" y="485"/>
                      <a:pt x="284" y="485"/>
                    </a:cubicBezTo>
                    <a:cubicBezTo>
                      <a:pt x="201" y="485"/>
                      <a:pt x="133" y="406"/>
                      <a:pt x="133" y="309"/>
                    </a:cubicBezTo>
                    <a:cubicBezTo>
                      <a:pt x="133" y="212"/>
                      <a:pt x="201" y="134"/>
                      <a:pt x="284" y="1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5" name="Freeform 50">
                <a:extLst>
                  <a:ext uri="{FF2B5EF4-FFF2-40B4-BE49-F238E27FC236}">
                    <a16:creationId xmlns:a16="http://schemas.microsoft.com/office/drawing/2014/main" id="{EC774BBB-1517-4863-9641-3337449543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86213" y="1366838"/>
                <a:ext cx="3895725" cy="5492750"/>
              </a:xfrm>
              <a:custGeom>
                <a:avLst/>
                <a:gdLst>
                  <a:gd name="T0" fmla="*/ 1246 w 1737"/>
                  <a:gd name="T1" fmla="*/ 32 h 2449"/>
                  <a:gd name="T2" fmla="*/ 1056 w 1737"/>
                  <a:gd name="T3" fmla="*/ 7 h 2449"/>
                  <a:gd name="T4" fmla="*/ 936 w 1737"/>
                  <a:gd name="T5" fmla="*/ 146 h 2449"/>
                  <a:gd name="T6" fmla="*/ 802 w 1737"/>
                  <a:gd name="T7" fmla="*/ 54 h 2449"/>
                  <a:gd name="T8" fmla="*/ 729 w 1737"/>
                  <a:gd name="T9" fmla="*/ 38 h 2449"/>
                  <a:gd name="T10" fmla="*/ 663 w 1737"/>
                  <a:gd name="T11" fmla="*/ 6 h 2449"/>
                  <a:gd name="T12" fmla="*/ 7 w 1737"/>
                  <a:gd name="T13" fmla="*/ 1004 h 2449"/>
                  <a:gd name="T14" fmla="*/ 12 w 1737"/>
                  <a:gd name="T15" fmla="*/ 1093 h 2449"/>
                  <a:gd name="T16" fmla="*/ 242 w 1737"/>
                  <a:gd name="T17" fmla="*/ 1225 h 2449"/>
                  <a:gd name="T18" fmla="*/ 376 w 1737"/>
                  <a:gd name="T19" fmla="*/ 1079 h 2449"/>
                  <a:gd name="T20" fmla="*/ 481 w 1737"/>
                  <a:gd name="T21" fmla="*/ 2244 h 2449"/>
                  <a:gd name="T22" fmla="*/ 841 w 1737"/>
                  <a:gd name="T23" fmla="*/ 2398 h 2449"/>
                  <a:gd name="T24" fmla="*/ 1057 w 1737"/>
                  <a:gd name="T25" fmla="*/ 2449 h 2449"/>
                  <a:gd name="T26" fmla="*/ 1257 w 1737"/>
                  <a:gd name="T27" fmla="*/ 662 h 2449"/>
                  <a:gd name="T28" fmla="*/ 1362 w 1737"/>
                  <a:gd name="T29" fmla="*/ 1082 h 2449"/>
                  <a:gd name="T30" fmla="*/ 1511 w 1737"/>
                  <a:gd name="T31" fmla="*/ 1228 h 2449"/>
                  <a:gd name="T32" fmla="*/ 1727 w 1737"/>
                  <a:gd name="T33" fmla="*/ 1090 h 2449"/>
                  <a:gd name="T34" fmla="*/ 1597 w 1737"/>
                  <a:gd name="T35" fmla="*/ 1058 h 2449"/>
                  <a:gd name="T36" fmla="*/ 1493 w 1737"/>
                  <a:gd name="T37" fmla="*/ 1054 h 2449"/>
                  <a:gd name="T38" fmla="*/ 1168 w 1737"/>
                  <a:gd name="T39" fmla="*/ 317 h 2449"/>
                  <a:gd name="T40" fmla="*/ 1123 w 1737"/>
                  <a:gd name="T41" fmla="*/ 2244 h 2449"/>
                  <a:gd name="T42" fmla="*/ 937 w 1737"/>
                  <a:gd name="T43" fmla="*/ 2244 h 2449"/>
                  <a:gd name="T44" fmla="*/ 936 w 1737"/>
                  <a:gd name="T45" fmla="*/ 1081 h 2449"/>
                  <a:gd name="T46" fmla="*/ 802 w 1737"/>
                  <a:gd name="T47" fmla="*/ 2244 h 2449"/>
                  <a:gd name="T48" fmla="*/ 681 w 1737"/>
                  <a:gd name="T49" fmla="*/ 2316 h 2449"/>
                  <a:gd name="T50" fmla="*/ 614 w 1737"/>
                  <a:gd name="T51" fmla="*/ 380 h 2449"/>
                  <a:gd name="T52" fmla="*/ 495 w 1737"/>
                  <a:gd name="T53" fmla="*/ 338 h 2449"/>
                  <a:gd name="T54" fmla="*/ 207 w 1737"/>
                  <a:gd name="T55" fmla="*/ 1095 h 2449"/>
                  <a:gd name="T56" fmla="*/ 138 w 1737"/>
                  <a:gd name="T57" fmla="*/ 1034 h 2449"/>
                  <a:gd name="T58" fmla="*/ 540 w 1737"/>
                  <a:gd name="T59" fmla="*/ 156 h 2449"/>
                  <a:gd name="T60" fmla="*/ 634 w 1737"/>
                  <a:gd name="T61" fmla="*/ 139 h 2449"/>
                  <a:gd name="T62" fmla="*/ 854 w 1737"/>
                  <a:gd name="T63" fmla="*/ 432 h 2449"/>
                  <a:gd name="T64" fmla="*/ 941 w 1737"/>
                  <a:gd name="T65" fmla="*/ 399 h 2449"/>
                  <a:gd name="T66" fmla="*/ 1190 w 1737"/>
                  <a:gd name="T67" fmla="*/ 153 h 2449"/>
                  <a:gd name="T68" fmla="*/ 1599 w 1737"/>
                  <a:gd name="T69" fmla="*/ 1030 h 2449"/>
                  <a:gd name="T70" fmla="*/ 1597 w 1737"/>
                  <a:gd name="T71" fmla="*/ 1058 h 2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37" h="2449">
                    <a:moveTo>
                      <a:pt x="1730" y="1004"/>
                    </a:moveTo>
                    <a:cubicBezTo>
                      <a:pt x="1602" y="301"/>
                      <a:pt x="1397" y="87"/>
                      <a:pt x="1246" y="32"/>
                    </a:cubicBezTo>
                    <a:cubicBezTo>
                      <a:pt x="1180" y="0"/>
                      <a:pt x="1103" y="4"/>
                      <a:pt x="1066" y="6"/>
                    </a:cubicBezTo>
                    <a:cubicBezTo>
                      <a:pt x="1062" y="6"/>
                      <a:pt x="1059" y="7"/>
                      <a:pt x="1056" y="7"/>
                    </a:cubicBezTo>
                    <a:cubicBezTo>
                      <a:pt x="1033" y="7"/>
                      <a:pt x="1011" y="19"/>
                      <a:pt x="999" y="39"/>
                    </a:cubicBezTo>
                    <a:cubicBezTo>
                      <a:pt x="936" y="146"/>
                      <a:pt x="936" y="146"/>
                      <a:pt x="936" y="146"/>
                    </a:cubicBezTo>
                    <a:cubicBezTo>
                      <a:pt x="936" y="54"/>
                      <a:pt x="936" y="54"/>
                      <a:pt x="936" y="54"/>
                    </a:cubicBezTo>
                    <a:cubicBezTo>
                      <a:pt x="802" y="54"/>
                      <a:pt x="802" y="54"/>
                      <a:pt x="802" y="54"/>
                    </a:cubicBezTo>
                    <a:cubicBezTo>
                      <a:pt x="802" y="155"/>
                      <a:pt x="802" y="155"/>
                      <a:pt x="802" y="155"/>
                    </a:cubicBezTo>
                    <a:cubicBezTo>
                      <a:pt x="729" y="38"/>
                      <a:pt x="729" y="38"/>
                      <a:pt x="729" y="38"/>
                    </a:cubicBezTo>
                    <a:cubicBezTo>
                      <a:pt x="717" y="19"/>
                      <a:pt x="695" y="7"/>
                      <a:pt x="672" y="7"/>
                    </a:cubicBezTo>
                    <a:cubicBezTo>
                      <a:pt x="670" y="7"/>
                      <a:pt x="667" y="6"/>
                      <a:pt x="663" y="6"/>
                    </a:cubicBezTo>
                    <a:cubicBezTo>
                      <a:pt x="628" y="4"/>
                      <a:pt x="557" y="1"/>
                      <a:pt x="492" y="32"/>
                    </a:cubicBezTo>
                    <a:cubicBezTo>
                      <a:pt x="341" y="87"/>
                      <a:pt x="136" y="301"/>
                      <a:pt x="7" y="1004"/>
                    </a:cubicBezTo>
                    <a:cubicBezTo>
                      <a:pt x="0" y="1036"/>
                      <a:pt x="6" y="1068"/>
                      <a:pt x="11" y="1090"/>
                    </a:cubicBezTo>
                    <a:cubicBezTo>
                      <a:pt x="11" y="1091"/>
                      <a:pt x="11" y="1092"/>
                      <a:pt x="12" y="1093"/>
                    </a:cubicBezTo>
                    <a:cubicBezTo>
                      <a:pt x="31" y="1162"/>
                      <a:pt x="99" y="1239"/>
                      <a:pt x="227" y="1228"/>
                    </a:cubicBezTo>
                    <a:cubicBezTo>
                      <a:pt x="232" y="1227"/>
                      <a:pt x="237" y="1226"/>
                      <a:pt x="242" y="1225"/>
                    </a:cubicBezTo>
                    <a:cubicBezTo>
                      <a:pt x="311" y="1202"/>
                      <a:pt x="361" y="1148"/>
                      <a:pt x="375" y="1082"/>
                    </a:cubicBezTo>
                    <a:cubicBezTo>
                      <a:pt x="376" y="1081"/>
                      <a:pt x="376" y="1080"/>
                      <a:pt x="376" y="1079"/>
                    </a:cubicBezTo>
                    <a:cubicBezTo>
                      <a:pt x="409" y="897"/>
                      <a:pt x="446" y="762"/>
                      <a:pt x="481" y="662"/>
                    </a:cubicBezTo>
                    <a:cubicBezTo>
                      <a:pt x="481" y="2244"/>
                      <a:pt x="481" y="2244"/>
                      <a:pt x="481" y="2244"/>
                    </a:cubicBezTo>
                    <a:cubicBezTo>
                      <a:pt x="481" y="2359"/>
                      <a:pt x="569" y="2449"/>
                      <a:pt x="681" y="2449"/>
                    </a:cubicBezTo>
                    <a:cubicBezTo>
                      <a:pt x="734" y="2449"/>
                      <a:pt x="794" y="2430"/>
                      <a:pt x="841" y="2398"/>
                    </a:cubicBezTo>
                    <a:cubicBezTo>
                      <a:pt x="851" y="2391"/>
                      <a:pt x="860" y="2384"/>
                      <a:pt x="869" y="2377"/>
                    </a:cubicBezTo>
                    <a:cubicBezTo>
                      <a:pt x="921" y="2423"/>
                      <a:pt x="996" y="2449"/>
                      <a:pt x="1057" y="2449"/>
                    </a:cubicBezTo>
                    <a:cubicBezTo>
                      <a:pt x="1169" y="2449"/>
                      <a:pt x="1257" y="2359"/>
                      <a:pt x="1257" y="2244"/>
                    </a:cubicBezTo>
                    <a:cubicBezTo>
                      <a:pt x="1257" y="662"/>
                      <a:pt x="1257" y="662"/>
                      <a:pt x="1257" y="662"/>
                    </a:cubicBezTo>
                    <a:cubicBezTo>
                      <a:pt x="1292" y="762"/>
                      <a:pt x="1328" y="897"/>
                      <a:pt x="1362" y="1079"/>
                    </a:cubicBezTo>
                    <a:cubicBezTo>
                      <a:pt x="1362" y="1080"/>
                      <a:pt x="1362" y="1081"/>
                      <a:pt x="1362" y="1082"/>
                    </a:cubicBezTo>
                    <a:cubicBezTo>
                      <a:pt x="1377" y="1148"/>
                      <a:pt x="1427" y="1202"/>
                      <a:pt x="1495" y="1225"/>
                    </a:cubicBezTo>
                    <a:cubicBezTo>
                      <a:pt x="1500" y="1226"/>
                      <a:pt x="1505" y="1227"/>
                      <a:pt x="1511" y="1228"/>
                    </a:cubicBezTo>
                    <a:cubicBezTo>
                      <a:pt x="1639" y="1239"/>
                      <a:pt x="1707" y="1162"/>
                      <a:pt x="1726" y="1093"/>
                    </a:cubicBezTo>
                    <a:cubicBezTo>
                      <a:pt x="1726" y="1092"/>
                      <a:pt x="1726" y="1091"/>
                      <a:pt x="1727" y="1090"/>
                    </a:cubicBezTo>
                    <a:cubicBezTo>
                      <a:pt x="1732" y="1068"/>
                      <a:pt x="1737" y="1036"/>
                      <a:pt x="1730" y="1004"/>
                    </a:cubicBezTo>
                    <a:close/>
                    <a:moveTo>
                      <a:pt x="1597" y="1058"/>
                    </a:moveTo>
                    <a:cubicBezTo>
                      <a:pt x="1592" y="1073"/>
                      <a:pt x="1577" y="1097"/>
                      <a:pt x="1531" y="1095"/>
                    </a:cubicBezTo>
                    <a:cubicBezTo>
                      <a:pt x="1511" y="1087"/>
                      <a:pt x="1497" y="1072"/>
                      <a:pt x="1493" y="1054"/>
                    </a:cubicBezTo>
                    <a:cubicBezTo>
                      <a:pt x="1413" y="622"/>
                      <a:pt x="1313" y="426"/>
                      <a:pt x="1242" y="338"/>
                    </a:cubicBezTo>
                    <a:cubicBezTo>
                      <a:pt x="1225" y="316"/>
                      <a:pt x="1195" y="308"/>
                      <a:pt x="1168" y="317"/>
                    </a:cubicBezTo>
                    <a:cubicBezTo>
                      <a:pt x="1141" y="326"/>
                      <a:pt x="1123" y="352"/>
                      <a:pt x="1123" y="380"/>
                    </a:cubicBezTo>
                    <a:cubicBezTo>
                      <a:pt x="1123" y="2244"/>
                      <a:pt x="1123" y="2244"/>
                      <a:pt x="1123" y="2244"/>
                    </a:cubicBezTo>
                    <a:cubicBezTo>
                      <a:pt x="1123" y="2279"/>
                      <a:pt x="1100" y="2316"/>
                      <a:pt x="1057" y="2316"/>
                    </a:cubicBezTo>
                    <a:cubicBezTo>
                      <a:pt x="1000" y="2316"/>
                      <a:pt x="937" y="2273"/>
                      <a:pt x="937" y="2244"/>
                    </a:cubicBezTo>
                    <a:cubicBezTo>
                      <a:pt x="936" y="2244"/>
                      <a:pt x="936" y="2244"/>
                      <a:pt x="936" y="2244"/>
                    </a:cubicBezTo>
                    <a:cubicBezTo>
                      <a:pt x="936" y="1081"/>
                      <a:pt x="936" y="1081"/>
                      <a:pt x="936" y="1081"/>
                    </a:cubicBezTo>
                    <a:cubicBezTo>
                      <a:pt x="802" y="1081"/>
                      <a:pt x="802" y="1081"/>
                      <a:pt x="802" y="1081"/>
                    </a:cubicBezTo>
                    <a:cubicBezTo>
                      <a:pt x="802" y="2244"/>
                      <a:pt x="802" y="2244"/>
                      <a:pt x="802" y="2244"/>
                    </a:cubicBezTo>
                    <a:cubicBezTo>
                      <a:pt x="800" y="2244"/>
                      <a:pt x="800" y="2244"/>
                      <a:pt x="800" y="2244"/>
                    </a:cubicBezTo>
                    <a:cubicBezTo>
                      <a:pt x="800" y="2273"/>
                      <a:pt x="737" y="2316"/>
                      <a:pt x="681" y="2316"/>
                    </a:cubicBezTo>
                    <a:cubicBezTo>
                      <a:pt x="637" y="2316"/>
                      <a:pt x="614" y="2279"/>
                      <a:pt x="614" y="2244"/>
                    </a:cubicBezTo>
                    <a:cubicBezTo>
                      <a:pt x="614" y="380"/>
                      <a:pt x="614" y="380"/>
                      <a:pt x="614" y="380"/>
                    </a:cubicBezTo>
                    <a:cubicBezTo>
                      <a:pt x="614" y="352"/>
                      <a:pt x="596" y="326"/>
                      <a:pt x="570" y="317"/>
                    </a:cubicBezTo>
                    <a:cubicBezTo>
                      <a:pt x="543" y="308"/>
                      <a:pt x="513" y="316"/>
                      <a:pt x="495" y="338"/>
                    </a:cubicBezTo>
                    <a:cubicBezTo>
                      <a:pt x="425" y="426"/>
                      <a:pt x="324" y="622"/>
                      <a:pt x="245" y="1054"/>
                    </a:cubicBezTo>
                    <a:cubicBezTo>
                      <a:pt x="240" y="1071"/>
                      <a:pt x="227" y="1087"/>
                      <a:pt x="207" y="1095"/>
                    </a:cubicBezTo>
                    <a:cubicBezTo>
                      <a:pt x="160" y="1097"/>
                      <a:pt x="145" y="1073"/>
                      <a:pt x="141" y="1058"/>
                    </a:cubicBezTo>
                    <a:cubicBezTo>
                      <a:pt x="137" y="1040"/>
                      <a:pt x="138" y="1034"/>
                      <a:pt x="138" y="1034"/>
                    </a:cubicBezTo>
                    <a:cubicBezTo>
                      <a:pt x="138" y="1033"/>
                      <a:pt x="138" y="1031"/>
                      <a:pt x="139" y="1030"/>
                    </a:cubicBezTo>
                    <a:cubicBezTo>
                      <a:pt x="172" y="846"/>
                      <a:pt x="300" y="240"/>
                      <a:pt x="540" y="156"/>
                    </a:cubicBezTo>
                    <a:cubicBezTo>
                      <a:pt x="543" y="155"/>
                      <a:pt x="545" y="154"/>
                      <a:pt x="548" y="153"/>
                    </a:cubicBezTo>
                    <a:cubicBezTo>
                      <a:pt x="574" y="140"/>
                      <a:pt x="608" y="138"/>
                      <a:pt x="634" y="139"/>
                    </a:cubicBezTo>
                    <a:cubicBezTo>
                      <a:pt x="797" y="400"/>
                      <a:pt x="797" y="400"/>
                      <a:pt x="797" y="400"/>
                    </a:cubicBezTo>
                    <a:cubicBezTo>
                      <a:pt x="810" y="420"/>
                      <a:pt x="831" y="432"/>
                      <a:pt x="854" y="432"/>
                    </a:cubicBezTo>
                    <a:cubicBezTo>
                      <a:pt x="884" y="432"/>
                      <a:pt x="884" y="432"/>
                      <a:pt x="884" y="432"/>
                    </a:cubicBezTo>
                    <a:cubicBezTo>
                      <a:pt x="907" y="432"/>
                      <a:pt x="929" y="419"/>
                      <a:pt x="941" y="399"/>
                    </a:cubicBezTo>
                    <a:cubicBezTo>
                      <a:pt x="1095" y="139"/>
                      <a:pt x="1095" y="139"/>
                      <a:pt x="1095" y="139"/>
                    </a:cubicBezTo>
                    <a:cubicBezTo>
                      <a:pt x="1124" y="138"/>
                      <a:pt x="1163" y="140"/>
                      <a:pt x="1190" y="153"/>
                    </a:cubicBezTo>
                    <a:cubicBezTo>
                      <a:pt x="1192" y="154"/>
                      <a:pt x="1195" y="155"/>
                      <a:pt x="1198" y="156"/>
                    </a:cubicBezTo>
                    <a:cubicBezTo>
                      <a:pt x="1437" y="240"/>
                      <a:pt x="1565" y="846"/>
                      <a:pt x="1599" y="1030"/>
                    </a:cubicBezTo>
                    <a:cubicBezTo>
                      <a:pt x="1599" y="1031"/>
                      <a:pt x="1599" y="1032"/>
                      <a:pt x="1600" y="1034"/>
                    </a:cubicBezTo>
                    <a:cubicBezTo>
                      <a:pt x="1600" y="1034"/>
                      <a:pt x="1601" y="1040"/>
                      <a:pt x="1597" y="10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6" name="Freeform 51">
                <a:extLst>
                  <a:ext uri="{FF2B5EF4-FFF2-40B4-BE49-F238E27FC236}">
                    <a16:creationId xmlns:a16="http://schemas.microsoft.com/office/drawing/2014/main" id="{5B113F66-E9E0-4FA3-B3CF-722095383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65238" y="1149350"/>
                <a:ext cx="3644900" cy="5484813"/>
              </a:xfrm>
              <a:custGeom>
                <a:avLst/>
                <a:gdLst>
                  <a:gd name="T0" fmla="*/ 1325 w 1625"/>
                  <a:gd name="T1" fmla="*/ 2125 h 2445"/>
                  <a:gd name="T2" fmla="*/ 1234 w 1625"/>
                  <a:gd name="T3" fmla="*/ 2311 h 2445"/>
                  <a:gd name="T4" fmla="*/ 1116 w 1625"/>
                  <a:gd name="T5" fmla="*/ 2164 h 2445"/>
                  <a:gd name="T6" fmla="*/ 863 w 1625"/>
                  <a:gd name="T7" fmla="*/ 2052 h 2445"/>
                  <a:gd name="T8" fmla="*/ 690 w 1625"/>
                  <a:gd name="T9" fmla="*/ 2170 h 2445"/>
                  <a:gd name="T10" fmla="*/ 659 w 1625"/>
                  <a:gd name="T11" fmla="*/ 1984 h 2445"/>
                  <a:gd name="T12" fmla="*/ 494 w 1625"/>
                  <a:gd name="T13" fmla="*/ 1761 h 2445"/>
                  <a:gd name="T14" fmla="*/ 286 w 1625"/>
                  <a:gd name="T15" fmla="*/ 1776 h 2445"/>
                  <a:gd name="T16" fmla="*/ 351 w 1625"/>
                  <a:gd name="T17" fmla="*/ 1600 h 2445"/>
                  <a:gd name="T18" fmla="*/ 322 w 1625"/>
                  <a:gd name="T19" fmla="*/ 1325 h 2445"/>
                  <a:gd name="T20" fmla="*/ 135 w 1625"/>
                  <a:gd name="T21" fmla="*/ 1234 h 2445"/>
                  <a:gd name="T22" fmla="*/ 283 w 1625"/>
                  <a:gd name="T23" fmla="*/ 1112 h 2445"/>
                  <a:gd name="T24" fmla="*/ 393 w 1625"/>
                  <a:gd name="T25" fmla="*/ 859 h 2445"/>
                  <a:gd name="T26" fmla="*/ 276 w 1625"/>
                  <a:gd name="T27" fmla="*/ 687 h 2445"/>
                  <a:gd name="T28" fmla="*/ 461 w 1625"/>
                  <a:gd name="T29" fmla="*/ 656 h 2445"/>
                  <a:gd name="T30" fmla="*/ 684 w 1625"/>
                  <a:gd name="T31" fmla="*/ 491 h 2445"/>
                  <a:gd name="T32" fmla="*/ 671 w 1625"/>
                  <a:gd name="T33" fmla="*/ 286 h 2445"/>
                  <a:gd name="T34" fmla="*/ 850 w 1625"/>
                  <a:gd name="T35" fmla="*/ 350 h 2445"/>
                  <a:gd name="T36" fmla="*/ 1125 w 1625"/>
                  <a:gd name="T37" fmla="*/ 320 h 2445"/>
                  <a:gd name="T38" fmla="*/ 1214 w 1625"/>
                  <a:gd name="T39" fmla="*/ 135 h 2445"/>
                  <a:gd name="T40" fmla="*/ 1422 w 1625"/>
                  <a:gd name="T41" fmla="*/ 83 h 2445"/>
                  <a:gd name="T42" fmla="*/ 1159 w 1625"/>
                  <a:gd name="T43" fmla="*/ 3 h 2445"/>
                  <a:gd name="T44" fmla="*/ 1056 w 1625"/>
                  <a:gd name="T45" fmla="*/ 199 h 2445"/>
                  <a:gd name="T46" fmla="*/ 813 w 1625"/>
                  <a:gd name="T47" fmla="*/ 116 h 2445"/>
                  <a:gd name="T48" fmla="*/ 558 w 1625"/>
                  <a:gd name="T49" fmla="*/ 199 h 2445"/>
                  <a:gd name="T50" fmla="*/ 565 w 1625"/>
                  <a:gd name="T51" fmla="*/ 420 h 2445"/>
                  <a:gd name="T52" fmla="*/ 314 w 1625"/>
                  <a:gd name="T53" fmla="*/ 471 h 2445"/>
                  <a:gd name="T54" fmla="*/ 135 w 1625"/>
                  <a:gd name="T55" fmla="*/ 668 h 2445"/>
                  <a:gd name="T56" fmla="*/ 254 w 1625"/>
                  <a:gd name="T57" fmla="*/ 858 h 2445"/>
                  <a:gd name="T58" fmla="*/ 61 w 1625"/>
                  <a:gd name="T59" fmla="*/ 1026 h 2445"/>
                  <a:gd name="T60" fmla="*/ 3 w 1625"/>
                  <a:gd name="T61" fmla="*/ 1288 h 2445"/>
                  <a:gd name="T62" fmla="*/ 200 w 1625"/>
                  <a:gd name="T63" fmla="*/ 1393 h 2445"/>
                  <a:gd name="T64" fmla="*/ 117 w 1625"/>
                  <a:gd name="T65" fmla="*/ 1633 h 2445"/>
                  <a:gd name="T66" fmla="*/ 199 w 1625"/>
                  <a:gd name="T67" fmla="*/ 1889 h 2445"/>
                  <a:gd name="T68" fmla="*/ 424 w 1625"/>
                  <a:gd name="T69" fmla="*/ 1881 h 2445"/>
                  <a:gd name="T70" fmla="*/ 475 w 1625"/>
                  <a:gd name="T71" fmla="*/ 2132 h 2445"/>
                  <a:gd name="T72" fmla="*/ 671 w 1625"/>
                  <a:gd name="T73" fmla="*/ 2311 h 2445"/>
                  <a:gd name="T74" fmla="*/ 861 w 1625"/>
                  <a:gd name="T75" fmla="*/ 2192 h 2445"/>
                  <a:gd name="T76" fmla="*/ 1026 w 1625"/>
                  <a:gd name="T77" fmla="*/ 2384 h 2445"/>
                  <a:gd name="T78" fmla="*/ 1229 w 1625"/>
                  <a:gd name="T79" fmla="*/ 2445 h 2445"/>
                  <a:gd name="T80" fmla="*/ 1348 w 1625"/>
                  <a:gd name="T81" fmla="*/ 2396 h 2445"/>
                  <a:gd name="T82" fmla="*/ 1566 w 1625"/>
                  <a:gd name="T83" fmla="*/ 2206 h 2445"/>
                  <a:gd name="T84" fmla="*/ 1536 w 1625"/>
                  <a:gd name="T85" fmla="*/ 2076 h 2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25" h="2445">
                    <a:moveTo>
                      <a:pt x="1536" y="2076"/>
                    </a:moveTo>
                    <a:cubicBezTo>
                      <a:pt x="1325" y="2125"/>
                      <a:pt x="1325" y="2125"/>
                      <a:pt x="1325" y="2125"/>
                    </a:cubicBezTo>
                    <a:cubicBezTo>
                      <a:pt x="1302" y="2131"/>
                      <a:pt x="1283" y="2148"/>
                      <a:pt x="1277" y="2171"/>
                    </a:cubicBezTo>
                    <a:cubicBezTo>
                      <a:pt x="1234" y="2311"/>
                      <a:pt x="1234" y="2311"/>
                      <a:pt x="1234" y="2311"/>
                    </a:cubicBezTo>
                    <a:cubicBezTo>
                      <a:pt x="1207" y="2312"/>
                      <a:pt x="1178" y="2311"/>
                      <a:pt x="1147" y="2308"/>
                    </a:cubicBezTo>
                    <a:cubicBezTo>
                      <a:pt x="1116" y="2164"/>
                      <a:pt x="1116" y="2164"/>
                      <a:pt x="1116" y="2164"/>
                    </a:cubicBezTo>
                    <a:cubicBezTo>
                      <a:pt x="1111" y="2140"/>
                      <a:pt x="1093" y="2121"/>
                      <a:pt x="1069" y="2114"/>
                    </a:cubicBezTo>
                    <a:cubicBezTo>
                      <a:pt x="863" y="2052"/>
                      <a:pt x="863" y="2052"/>
                      <a:pt x="863" y="2052"/>
                    </a:cubicBezTo>
                    <a:cubicBezTo>
                      <a:pt x="840" y="2046"/>
                      <a:pt x="815" y="2052"/>
                      <a:pt x="798" y="2068"/>
                    </a:cubicBezTo>
                    <a:cubicBezTo>
                      <a:pt x="690" y="2170"/>
                      <a:pt x="690" y="2170"/>
                      <a:pt x="690" y="2170"/>
                    </a:cubicBezTo>
                    <a:cubicBezTo>
                      <a:pt x="664" y="2155"/>
                      <a:pt x="639" y="2140"/>
                      <a:pt x="616" y="2125"/>
                    </a:cubicBezTo>
                    <a:cubicBezTo>
                      <a:pt x="659" y="1984"/>
                      <a:pt x="659" y="1984"/>
                      <a:pt x="659" y="1984"/>
                    </a:cubicBezTo>
                    <a:cubicBezTo>
                      <a:pt x="666" y="1961"/>
                      <a:pt x="660" y="1936"/>
                      <a:pt x="644" y="1919"/>
                    </a:cubicBezTo>
                    <a:cubicBezTo>
                      <a:pt x="494" y="1761"/>
                      <a:pt x="494" y="1761"/>
                      <a:pt x="494" y="1761"/>
                    </a:cubicBezTo>
                    <a:cubicBezTo>
                      <a:pt x="478" y="1744"/>
                      <a:pt x="454" y="1737"/>
                      <a:pt x="431" y="1742"/>
                    </a:cubicBezTo>
                    <a:cubicBezTo>
                      <a:pt x="286" y="1776"/>
                      <a:pt x="286" y="1776"/>
                      <a:pt x="286" y="1776"/>
                    </a:cubicBezTo>
                    <a:cubicBezTo>
                      <a:pt x="272" y="1752"/>
                      <a:pt x="258" y="1726"/>
                      <a:pt x="244" y="1698"/>
                    </a:cubicBezTo>
                    <a:cubicBezTo>
                      <a:pt x="351" y="1600"/>
                      <a:pt x="351" y="1600"/>
                      <a:pt x="351" y="1600"/>
                    </a:cubicBezTo>
                    <a:cubicBezTo>
                      <a:pt x="369" y="1584"/>
                      <a:pt x="377" y="1559"/>
                      <a:pt x="371" y="1536"/>
                    </a:cubicBezTo>
                    <a:cubicBezTo>
                      <a:pt x="322" y="1325"/>
                      <a:pt x="322" y="1325"/>
                      <a:pt x="322" y="1325"/>
                    </a:cubicBezTo>
                    <a:cubicBezTo>
                      <a:pt x="316" y="1302"/>
                      <a:pt x="299" y="1283"/>
                      <a:pt x="276" y="1276"/>
                    </a:cubicBezTo>
                    <a:cubicBezTo>
                      <a:pt x="135" y="1234"/>
                      <a:pt x="135" y="1234"/>
                      <a:pt x="135" y="1234"/>
                    </a:cubicBezTo>
                    <a:cubicBezTo>
                      <a:pt x="135" y="1207"/>
                      <a:pt x="136" y="1178"/>
                      <a:pt x="139" y="1146"/>
                    </a:cubicBezTo>
                    <a:cubicBezTo>
                      <a:pt x="283" y="1112"/>
                      <a:pt x="283" y="1112"/>
                      <a:pt x="283" y="1112"/>
                    </a:cubicBezTo>
                    <a:cubicBezTo>
                      <a:pt x="306" y="1107"/>
                      <a:pt x="325" y="1089"/>
                      <a:pt x="332" y="1066"/>
                    </a:cubicBezTo>
                    <a:cubicBezTo>
                      <a:pt x="393" y="859"/>
                      <a:pt x="393" y="859"/>
                      <a:pt x="393" y="859"/>
                    </a:cubicBezTo>
                    <a:cubicBezTo>
                      <a:pt x="400" y="836"/>
                      <a:pt x="394" y="812"/>
                      <a:pt x="377" y="794"/>
                    </a:cubicBezTo>
                    <a:cubicBezTo>
                      <a:pt x="276" y="687"/>
                      <a:pt x="276" y="687"/>
                      <a:pt x="276" y="687"/>
                    </a:cubicBezTo>
                    <a:cubicBezTo>
                      <a:pt x="290" y="661"/>
                      <a:pt x="305" y="636"/>
                      <a:pt x="321" y="613"/>
                    </a:cubicBezTo>
                    <a:cubicBezTo>
                      <a:pt x="461" y="656"/>
                      <a:pt x="461" y="656"/>
                      <a:pt x="461" y="656"/>
                    </a:cubicBezTo>
                    <a:cubicBezTo>
                      <a:pt x="484" y="663"/>
                      <a:pt x="509" y="657"/>
                      <a:pt x="527" y="640"/>
                    </a:cubicBezTo>
                    <a:cubicBezTo>
                      <a:pt x="684" y="491"/>
                      <a:pt x="684" y="491"/>
                      <a:pt x="684" y="491"/>
                    </a:cubicBezTo>
                    <a:cubicBezTo>
                      <a:pt x="701" y="475"/>
                      <a:pt x="709" y="451"/>
                      <a:pt x="703" y="428"/>
                    </a:cubicBezTo>
                    <a:cubicBezTo>
                      <a:pt x="671" y="286"/>
                      <a:pt x="671" y="286"/>
                      <a:pt x="671" y="286"/>
                    </a:cubicBezTo>
                    <a:cubicBezTo>
                      <a:pt x="695" y="272"/>
                      <a:pt x="721" y="258"/>
                      <a:pt x="749" y="244"/>
                    </a:cubicBezTo>
                    <a:cubicBezTo>
                      <a:pt x="850" y="350"/>
                      <a:pt x="850" y="350"/>
                      <a:pt x="850" y="350"/>
                    </a:cubicBezTo>
                    <a:cubicBezTo>
                      <a:pt x="867" y="368"/>
                      <a:pt x="891" y="375"/>
                      <a:pt x="914" y="370"/>
                    </a:cubicBezTo>
                    <a:cubicBezTo>
                      <a:pt x="1125" y="320"/>
                      <a:pt x="1125" y="320"/>
                      <a:pt x="1125" y="320"/>
                    </a:cubicBezTo>
                    <a:cubicBezTo>
                      <a:pt x="1148" y="315"/>
                      <a:pt x="1167" y="297"/>
                      <a:pt x="1174" y="274"/>
                    </a:cubicBezTo>
                    <a:cubicBezTo>
                      <a:pt x="1214" y="135"/>
                      <a:pt x="1214" y="135"/>
                      <a:pt x="1214" y="135"/>
                    </a:cubicBezTo>
                    <a:cubicBezTo>
                      <a:pt x="1253" y="135"/>
                      <a:pt x="1297" y="137"/>
                      <a:pt x="1349" y="143"/>
                    </a:cubicBezTo>
                    <a:cubicBezTo>
                      <a:pt x="1385" y="146"/>
                      <a:pt x="1418" y="120"/>
                      <a:pt x="1422" y="83"/>
                    </a:cubicBezTo>
                    <a:cubicBezTo>
                      <a:pt x="1426" y="46"/>
                      <a:pt x="1399" y="13"/>
                      <a:pt x="1362" y="10"/>
                    </a:cubicBezTo>
                    <a:cubicBezTo>
                      <a:pt x="1282" y="2"/>
                      <a:pt x="1219" y="0"/>
                      <a:pt x="1159" y="3"/>
                    </a:cubicBezTo>
                    <a:cubicBezTo>
                      <a:pt x="1131" y="5"/>
                      <a:pt x="1107" y="24"/>
                      <a:pt x="1099" y="51"/>
                    </a:cubicBezTo>
                    <a:cubicBezTo>
                      <a:pt x="1056" y="199"/>
                      <a:pt x="1056" y="199"/>
                      <a:pt x="1056" y="199"/>
                    </a:cubicBezTo>
                    <a:cubicBezTo>
                      <a:pt x="921" y="231"/>
                      <a:pt x="921" y="231"/>
                      <a:pt x="921" y="231"/>
                    </a:cubicBezTo>
                    <a:cubicBezTo>
                      <a:pt x="813" y="116"/>
                      <a:pt x="813" y="116"/>
                      <a:pt x="813" y="116"/>
                    </a:cubicBezTo>
                    <a:cubicBezTo>
                      <a:pt x="793" y="96"/>
                      <a:pt x="762" y="90"/>
                      <a:pt x="736" y="102"/>
                    </a:cubicBezTo>
                    <a:cubicBezTo>
                      <a:pt x="667" y="134"/>
                      <a:pt x="609" y="165"/>
                      <a:pt x="558" y="199"/>
                    </a:cubicBezTo>
                    <a:cubicBezTo>
                      <a:pt x="535" y="214"/>
                      <a:pt x="524" y="243"/>
                      <a:pt x="530" y="270"/>
                    </a:cubicBezTo>
                    <a:cubicBezTo>
                      <a:pt x="565" y="420"/>
                      <a:pt x="565" y="420"/>
                      <a:pt x="565" y="420"/>
                    </a:cubicBezTo>
                    <a:cubicBezTo>
                      <a:pt x="463" y="517"/>
                      <a:pt x="463" y="517"/>
                      <a:pt x="463" y="517"/>
                    </a:cubicBezTo>
                    <a:cubicBezTo>
                      <a:pt x="314" y="471"/>
                      <a:pt x="314" y="471"/>
                      <a:pt x="314" y="471"/>
                    </a:cubicBezTo>
                    <a:cubicBezTo>
                      <a:pt x="287" y="463"/>
                      <a:pt x="258" y="473"/>
                      <a:pt x="241" y="495"/>
                    </a:cubicBezTo>
                    <a:cubicBezTo>
                      <a:pt x="202" y="546"/>
                      <a:pt x="168" y="602"/>
                      <a:pt x="135" y="668"/>
                    </a:cubicBezTo>
                    <a:cubicBezTo>
                      <a:pt x="122" y="693"/>
                      <a:pt x="126" y="724"/>
                      <a:pt x="146" y="744"/>
                    </a:cubicBezTo>
                    <a:cubicBezTo>
                      <a:pt x="254" y="858"/>
                      <a:pt x="254" y="858"/>
                      <a:pt x="254" y="858"/>
                    </a:cubicBezTo>
                    <a:cubicBezTo>
                      <a:pt x="215" y="991"/>
                      <a:pt x="215" y="991"/>
                      <a:pt x="215" y="991"/>
                    </a:cubicBezTo>
                    <a:cubicBezTo>
                      <a:pt x="61" y="1026"/>
                      <a:pt x="61" y="1026"/>
                      <a:pt x="61" y="1026"/>
                    </a:cubicBezTo>
                    <a:cubicBezTo>
                      <a:pt x="33" y="1033"/>
                      <a:pt x="13" y="1056"/>
                      <a:pt x="10" y="1085"/>
                    </a:cubicBezTo>
                    <a:cubicBezTo>
                      <a:pt x="2" y="1165"/>
                      <a:pt x="0" y="1228"/>
                      <a:pt x="3" y="1288"/>
                    </a:cubicBezTo>
                    <a:cubicBezTo>
                      <a:pt x="5" y="1316"/>
                      <a:pt x="24" y="1340"/>
                      <a:pt x="51" y="1348"/>
                    </a:cubicBezTo>
                    <a:cubicBezTo>
                      <a:pt x="200" y="1393"/>
                      <a:pt x="200" y="1393"/>
                      <a:pt x="200" y="1393"/>
                    </a:cubicBezTo>
                    <a:cubicBezTo>
                      <a:pt x="232" y="1528"/>
                      <a:pt x="232" y="1528"/>
                      <a:pt x="232" y="1528"/>
                    </a:cubicBezTo>
                    <a:cubicBezTo>
                      <a:pt x="117" y="1633"/>
                      <a:pt x="117" y="1633"/>
                      <a:pt x="117" y="1633"/>
                    </a:cubicBezTo>
                    <a:cubicBezTo>
                      <a:pt x="96" y="1653"/>
                      <a:pt x="90" y="1684"/>
                      <a:pt x="102" y="1711"/>
                    </a:cubicBezTo>
                    <a:cubicBezTo>
                      <a:pt x="134" y="1780"/>
                      <a:pt x="166" y="1838"/>
                      <a:pt x="199" y="1889"/>
                    </a:cubicBezTo>
                    <a:cubicBezTo>
                      <a:pt x="215" y="1912"/>
                      <a:pt x="243" y="1923"/>
                      <a:pt x="270" y="1917"/>
                    </a:cubicBezTo>
                    <a:cubicBezTo>
                      <a:pt x="424" y="1881"/>
                      <a:pt x="424" y="1881"/>
                      <a:pt x="424" y="1881"/>
                    </a:cubicBezTo>
                    <a:cubicBezTo>
                      <a:pt x="520" y="1983"/>
                      <a:pt x="520" y="1983"/>
                      <a:pt x="520" y="1983"/>
                    </a:cubicBezTo>
                    <a:cubicBezTo>
                      <a:pt x="475" y="2132"/>
                      <a:pt x="475" y="2132"/>
                      <a:pt x="475" y="2132"/>
                    </a:cubicBezTo>
                    <a:cubicBezTo>
                      <a:pt x="467" y="2158"/>
                      <a:pt x="476" y="2187"/>
                      <a:pt x="498" y="2204"/>
                    </a:cubicBezTo>
                    <a:cubicBezTo>
                      <a:pt x="549" y="2243"/>
                      <a:pt x="606" y="2278"/>
                      <a:pt x="671" y="2311"/>
                    </a:cubicBezTo>
                    <a:cubicBezTo>
                      <a:pt x="697" y="2324"/>
                      <a:pt x="727" y="2319"/>
                      <a:pt x="747" y="2300"/>
                    </a:cubicBezTo>
                    <a:cubicBezTo>
                      <a:pt x="861" y="2192"/>
                      <a:pt x="861" y="2192"/>
                      <a:pt x="861" y="2192"/>
                    </a:cubicBezTo>
                    <a:cubicBezTo>
                      <a:pt x="993" y="2231"/>
                      <a:pt x="993" y="2231"/>
                      <a:pt x="993" y="2231"/>
                    </a:cubicBezTo>
                    <a:cubicBezTo>
                      <a:pt x="1026" y="2384"/>
                      <a:pt x="1026" y="2384"/>
                      <a:pt x="1026" y="2384"/>
                    </a:cubicBezTo>
                    <a:cubicBezTo>
                      <a:pt x="1032" y="2413"/>
                      <a:pt x="1056" y="2434"/>
                      <a:pt x="1085" y="2437"/>
                    </a:cubicBezTo>
                    <a:cubicBezTo>
                      <a:pt x="1140" y="2442"/>
                      <a:pt x="1186" y="2445"/>
                      <a:pt x="1229" y="2445"/>
                    </a:cubicBezTo>
                    <a:cubicBezTo>
                      <a:pt x="1249" y="2445"/>
                      <a:pt x="1269" y="2445"/>
                      <a:pt x="1288" y="2443"/>
                    </a:cubicBezTo>
                    <a:cubicBezTo>
                      <a:pt x="1316" y="2442"/>
                      <a:pt x="1340" y="2423"/>
                      <a:pt x="1348" y="2396"/>
                    </a:cubicBezTo>
                    <a:cubicBezTo>
                      <a:pt x="1393" y="2247"/>
                      <a:pt x="1393" y="2247"/>
                      <a:pt x="1393" y="2247"/>
                    </a:cubicBezTo>
                    <a:cubicBezTo>
                      <a:pt x="1566" y="2206"/>
                      <a:pt x="1566" y="2206"/>
                      <a:pt x="1566" y="2206"/>
                    </a:cubicBezTo>
                    <a:cubicBezTo>
                      <a:pt x="1602" y="2197"/>
                      <a:pt x="1625" y="2161"/>
                      <a:pt x="1616" y="2125"/>
                    </a:cubicBezTo>
                    <a:cubicBezTo>
                      <a:pt x="1608" y="2090"/>
                      <a:pt x="1572" y="2067"/>
                      <a:pt x="1536" y="20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7" name="Freeform 52">
                <a:extLst>
                  <a:ext uri="{FF2B5EF4-FFF2-40B4-BE49-F238E27FC236}">
                    <a16:creationId xmlns:a16="http://schemas.microsoft.com/office/drawing/2014/main" id="{90ADE96E-3123-42CD-996D-DE8AA8A83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3926" y="2295525"/>
                <a:ext cx="2586038" cy="3182938"/>
              </a:xfrm>
              <a:custGeom>
                <a:avLst/>
                <a:gdLst>
                  <a:gd name="T0" fmla="*/ 567 w 1153"/>
                  <a:gd name="T1" fmla="*/ 186 h 1419"/>
                  <a:gd name="T2" fmla="*/ 807 w 1153"/>
                  <a:gd name="T3" fmla="*/ 134 h 1419"/>
                  <a:gd name="T4" fmla="*/ 810 w 1153"/>
                  <a:gd name="T5" fmla="*/ 134 h 1419"/>
                  <a:gd name="T6" fmla="*/ 876 w 1153"/>
                  <a:gd name="T7" fmla="*/ 67 h 1419"/>
                  <a:gd name="T8" fmla="*/ 810 w 1153"/>
                  <a:gd name="T9" fmla="*/ 0 h 1419"/>
                  <a:gd name="T10" fmla="*/ 807 w 1153"/>
                  <a:gd name="T11" fmla="*/ 0 h 1419"/>
                  <a:gd name="T12" fmla="*/ 512 w 1153"/>
                  <a:gd name="T13" fmla="*/ 65 h 1419"/>
                  <a:gd name="T14" fmla="*/ 164 w 1153"/>
                  <a:gd name="T15" fmla="*/ 1006 h 1419"/>
                  <a:gd name="T16" fmla="*/ 799 w 1153"/>
                  <a:gd name="T17" fmla="*/ 1419 h 1419"/>
                  <a:gd name="T18" fmla="*/ 809 w 1153"/>
                  <a:gd name="T19" fmla="*/ 1419 h 1419"/>
                  <a:gd name="T20" fmla="*/ 1105 w 1153"/>
                  <a:gd name="T21" fmla="*/ 1354 h 1419"/>
                  <a:gd name="T22" fmla="*/ 1137 w 1153"/>
                  <a:gd name="T23" fmla="*/ 1265 h 1419"/>
                  <a:gd name="T24" fmla="*/ 1049 w 1153"/>
                  <a:gd name="T25" fmla="*/ 1232 h 1419"/>
                  <a:gd name="T26" fmla="*/ 801 w 1153"/>
                  <a:gd name="T27" fmla="*/ 1285 h 1419"/>
                  <a:gd name="T28" fmla="*/ 285 w 1153"/>
                  <a:gd name="T29" fmla="*/ 950 h 1419"/>
                  <a:gd name="T30" fmla="*/ 567 w 1153"/>
                  <a:gd name="T31" fmla="*/ 186 h 1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3" h="1419">
                    <a:moveTo>
                      <a:pt x="567" y="186"/>
                    </a:moveTo>
                    <a:cubicBezTo>
                      <a:pt x="643" y="151"/>
                      <a:pt x="724" y="134"/>
                      <a:pt x="807" y="134"/>
                    </a:cubicBezTo>
                    <a:cubicBezTo>
                      <a:pt x="808" y="134"/>
                      <a:pt x="809" y="134"/>
                      <a:pt x="810" y="134"/>
                    </a:cubicBezTo>
                    <a:cubicBezTo>
                      <a:pt x="846" y="134"/>
                      <a:pt x="876" y="104"/>
                      <a:pt x="876" y="67"/>
                    </a:cubicBezTo>
                    <a:cubicBezTo>
                      <a:pt x="877" y="30"/>
                      <a:pt x="847" y="0"/>
                      <a:pt x="810" y="0"/>
                    </a:cubicBezTo>
                    <a:cubicBezTo>
                      <a:pt x="809" y="0"/>
                      <a:pt x="808" y="0"/>
                      <a:pt x="807" y="0"/>
                    </a:cubicBezTo>
                    <a:cubicBezTo>
                      <a:pt x="705" y="0"/>
                      <a:pt x="605" y="22"/>
                      <a:pt x="512" y="65"/>
                    </a:cubicBezTo>
                    <a:cubicBezTo>
                      <a:pt x="156" y="229"/>
                      <a:pt x="0" y="651"/>
                      <a:pt x="164" y="1006"/>
                    </a:cubicBezTo>
                    <a:cubicBezTo>
                      <a:pt x="277" y="1253"/>
                      <a:pt x="527" y="1415"/>
                      <a:pt x="799" y="1419"/>
                    </a:cubicBezTo>
                    <a:cubicBezTo>
                      <a:pt x="803" y="1419"/>
                      <a:pt x="806" y="1419"/>
                      <a:pt x="809" y="1419"/>
                    </a:cubicBezTo>
                    <a:cubicBezTo>
                      <a:pt x="912" y="1419"/>
                      <a:pt x="1011" y="1397"/>
                      <a:pt x="1105" y="1354"/>
                    </a:cubicBezTo>
                    <a:cubicBezTo>
                      <a:pt x="1138" y="1338"/>
                      <a:pt x="1153" y="1299"/>
                      <a:pt x="1137" y="1265"/>
                    </a:cubicBezTo>
                    <a:cubicBezTo>
                      <a:pt x="1122" y="1231"/>
                      <a:pt x="1082" y="1217"/>
                      <a:pt x="1049" y="1232"/>
                    </a:cubicBezTo>
                    <a:cubicBezTo>
                      <a:pt x="970" y="1268"/>
                      <a:pt x="887" y="1286"/>
                      <a:pt x="801" y="1285"/>
                    </a:cubicBezTo>
                    <a:cubicBezTo>
                      <a:pt x="580" y="1282"/>
                      <a:pt x="377" y="1150"/>
                      <a:pt x="285" y="950"/>
                    </a:cubicBezTo>
                    <a:cubicBezTo>
                      <a:pt x="152" y="662"/>
                      <a:pt x="279" y="319"/>
                      <a:pt x="567" y="1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42" name="그룹 141">
              <a:extLst>
                <a:ext uri="{FF2B5EF4-FFF2-40B4-BE49-F238E27FC236}">
                  <a16:creationId xmlns:a16="http://schemas.microsoft.com/office/drawing/2014/main" id="{783DBD76-0962-49F8-B6CE-CDA0D2E67BE5}"/>
                </a:ext>
              </a:extLst>
            </p:cNvPr>
            <p:cNvGrpSpPr/>
            <p:nvPr/>
          </p:nvGrpSpPr>
          <p:grpSpPr>
            <a:xfrm>
              <a:off x="8385643" y="4664768"/>
              <a:ext cx="499363" cy="464737"/>
              <a:chOff x="885825" y="-1588"/>
              <a:chExt cx="7372351" cy="6861176"/>
            </a:xfrm>
            <a:solidFill>
              <a:schemeClr val="accent5"/>
            </a:solidFill>
          </p:grpSpPr>
          <p:sp>
            <p:nvSpPr>
              <p:cNvPr id="151" name="Freeform 64">
                <a:extLst>
                  <a:ext uri="{FF2B5EF4-FFF2-40B4-BE49-F238E27FC236}">
                    <a16:creationId xmlns:a16="http://schemas.microsoft.com/office/drawing/2014/main" id="{66A0CC85-2C14-423A-9C3A-CD1DBBDF40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-1588"/>
                <a:ext cx="1325563" cy="1325563"/>
              </a:xfrm>
              <a:custGeom>
                <a:avLst/>
                <a:gdLst>
                  <a:gd name="T0" fmla="*/ 303 w 606"/>
                  <a:gd name="T1" fmla="*/ 606 h 606"/>
                  <a:gd name="T2" fmla="*/ 606 w 606"/>
                  <a:gd name="T3" fmla="*/ 303 h 606"/>
                  <a:gd name="T4" fmla="*/ 303 w 606"/>
                  <a:gd name="T5" fmla="*/ 0 h 606"/>
                  <a:gd name="T6" fmla="*/ 0 w 606"/>
                  <a:gd name="T7" fmla="*/ 303 h 606"/>
                  <a:gd name="T8" fmla="*/ 303 w 606"/>
                  <a:gd name="T9" fmla="*/ 606 h 606"/>
                  <a:gd name="T10" fmla="*/ 303 w 606"/>
                  <a:gd name="T11" fmla="*/ 140 h 606"/>
                  <a:gd name="T12" fmla="*/ 466 w 606"/>
                  <a:gd name="T13" fmla="*/ 303 h 606"/>
                  <a:gd name="T14" fmla="*/ 303 w 606"/>
                  <a:gd name="T15" fmla="*/ 466 h 606"/>
                  <a:gd name="T16" fmla="*/ 140 w 606"/>
                  <a:gd name="T17" fmla="*/ 303 h 606"/>
                  <a:gd name="T18" fmla="*/ 303 w 606"/>
                  <a:gd name="T19" fmla="*/ 140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6" h="606">
                    <a:moveTo>
                      <a:pt x="303" y="606"/>
                    </a:moveTo>
                    <a:cubicBezTo>
                      <a:pt x="470" y="606"/>
                      <a:pt x="606" y="470"/>
                      <a:pt x="606" y="303"/>
                    </a:cubicBezTo>
                    <a:cubicBezTo>
                      <a:pt x="606" y="136"/>
                      <a:pt x="470" y="0"/>
                      <a:pt x="303" y="0"/>
                    </a:cubicBezTo>
                    <a:cubicBezTo>
                      <a:pt x="136" y="0"/>
                      <a:pt x="0" y="136"/>
                      <a:pt x="0" y="303"/>
                    </a:cubicBezTo>
                    <a:cubicBezTo>
                      <a:pt x="0" y="470"/>
                      <a:pt x="136" y="606"/>
                      <a:pt x="303" y="606"/>
                    </a:cubicBezTo>
                    <a:close/>
                    <a:moveTo>
                      <a:pt x="303" y="140"/>
                    </a:moveTo>
                    <a:cubicBezTo>
                      <a:pt x="393" y="140"/>
                      <a:pt x="466" y="213"/>
                      <a:pt x="466" y="303"/>
                    </a:cubicBezTo>
                    <a:cubicBezTo>
                      <a:pt x="466" y="393"/>
                      <a:pt x="393" y="466"/>
                      <a:pt x="303" y="466"/>
                    </a:cubicBezTo>
                    <a:cubicBezTo>
                      <a:pt x="213" y="466"/>
                      <a:pt x="140" y="393"/>
                      <a:pt x="140" y="303"/>
                    </a:cubicBezTo>
                    <a:cubicBezTo>
                      <a:pt x="140" y="213"/>
                      <a:pt x="213" y="140"/>
                      <a:pt x="303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2" name="Freeform 65">
                <a:extLst>
                  <a:ext uri="{FF2B5EF4-FFF2-40B4-BE49-F238E27FC236}">
                    <a16:creationId xmlns:a16="http://schemas.microsoft.com/office/drawing/2014/main" id="{66BBFAC7-CB3C-46C4-A6B6-594BAB86DA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22788" y="1536700"/>
                <a:ext cx="3735388" cy="5322888"/>
              </a:xfrm>
              <a:custGeom>
                <a:avLst/>
                <a:gdLst>
                  <a:gd name="T0" fmla="*/ 1367 w 1707"/>
                  <a:gd name="T1" fmla="*/ 0 h 2431"/>
                  <a:gd name="T2" fmla="*/ 426 w 1707"/>
                  <a:gd name="T3" fmla="*/ 334 h 2431"/>
                  <a:gd name="T4" fmla="*/ 304 w 1707"/>
                  <a:gd name="T5" fmla="*/ 344 h 2431"/>
                  <a:gd name="T6" fmla="*/ 53 w 1707"/>
                  <a:gd name="T7" fmla="*/ 403 h 2431"/>
                  <a:gd name="T8" fmla="*/ 510 w 1707"/>
                  <a:gd name="T9" fmla="*/ 901 h 2431"/>
                  <a:gd name="T10" fmla="*/ 697 w 1707"/>
                  <a:gd name="T11" fmla="*/ 893 h 2431"/>
                  <a:gd name="T12" fmla="*/ 900 w 1707"/>
                  <a:gd name="T13" fmla="*/ 2431 h 2431"/>
                  <a:gd name="T14" fmla="*/ 1228 w 1707"/>
                  <a:gd name="T15" fmla="*/ 2431 h 2431"/>
                  <a:gd name="T16" fmla="*/ 1433 w 1707"/>
                  <a:gd name="T17" fmla="*/ 1344 h 2431"/>
                  <a:gd name="T18" fmla="*/ 1654 w 1707"/>
                  <a:gd name="T19" fmla="*/ 1290 h 2431"/>
                  <a:gd name="T20" fmla="*/ 1703 w 1707"/>
                  <a:gd name="T21" fmla="*/ 334 h 2431"/>
                  <a:gd name="T22" fmla="*/ 1525 w 1707"/>
                  <a:gd name="T23" fmla="*/ 1204 h 2431"/>
                  <a:gd name="T24" fmla="*/ 1433 w 1707"/>
                  <a:gd name="T25" fmla="*/ 401 h 2431"/>
                  <a:gd name="T26" fmla="*/ 1386 w 1707"/>
                  <a:gd name="T27" fmla="*/ 244 h 2431"/>
                  <a:gd name="T28" fmla="*/ 1293 w 1707"/>
                  <a:gd name="T29" fmla="*/ 336 h 2431"/>
                  <a:gd name="T30" fmla="*/ 1228 w 1707"/>
                  <a:gd name="T31" fmla="*/ 2291 h 2431"/>
                  <a:gd name="T32" fmla="*/ 1131 w 1707"/>
                  <a:gd name="T33" fmla="*/ 2210 h 2431"/>
                  <a:gd name="T34" fmla="*/ 1062 w 1707"/>
                  <a:gd name="T35" fmla="*/ 1124 h 2431"/>
                  <a:gd name="T36" fmla="*/ 992 w 1707"/>
                  <a:gd name="T37" fmla="*/ 2216 h 2431"/>
                  <a:gd name="T38" fmla="*/ 985 w 1707"/>
                  <a:gd name="T39" fmla="*/ 2266 h 2431"/>
                  <a:gd name="T40" fmla="*/ 835 w 1707"/>
                  <a:gd name="T41" fmla="*/ 2226 h 2431"/>
                  <a:gd name="T42" fmla="*/ 837 w 1707"/>
                  <a:gd name="T43" fmla="*/ 336 h 2431"/>
                  <a:gd name="T44" fmla="*/ 744 w 1707"/>
                  <a:gd name="T45" fmla="*/ 243 h 2431"/>
                  <a:gd name="T46" fmla="*/ 698 w 1707"/>
                  <a:gd name="T47" fmla="*/ 365 h 2431"/>
                  <a:gd name="T48" fmla="*/ 678 w 1707"/>
                  <a:gd name="T49" fmla="*/ 741 h 2431"/>
                  <a:gd name="T50" fmla="*/ 185 w 1707"/>
                  <a:gd name="T51" fmla="*/ 535 h 2431"/>
                  <a:gd name="T52" fmla="*/ 198 w 1707"/>
                  <a:gd name="T53" fmla="*/ 457 h 2431"/>
                  <a:gd name="T54" fmla="*/ 458 w 1707"/>
                  <a:gd name="T55" fmla="*/ 604 h 2431"/>
                  <a:gd name="T56" fmla="*/ 564 w 1707"/>
                  <a:gd name="T57" fmla="*/ 545 h 2431"/>
                  <a:gd name="T58" fmla="*/ 762 w 1707"/>
                  <a:gd name="T59" fmla="*/ 140 h 2431"/>
                  <a:gd name="T60" fmla="*/ 1563 w 1707"/>
                  <a:gd name="T61" fmla="*/ 335 h 2431"/>
                  <a:gd name="T62" fmla="*/ 1555 w 1707"/>
                  <a:gd name="T63" fmla="*/ 1191 h 2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07" h="2431">
                    <a:moveTo>
                      <a:pt x="1703" y="334"/>
                    </a:moveTo>
                    <a:cubicBezTo>
                      <a:pt x="1702" y="150"/>
                      <a:pt x="1551" y="0"/>
                      <a:pt x="1367" y="0"/>
                    </a:cubicBezTo>
                    <a:cubicBezTo>
                      <a:pt x="762" y="0"/>
                      <a:pt x="762" y="0"/>
                      <a:pt x="762" y="0"/>
                    </a:cubicBezTo>
                    <a:cubicBezTo>
                      <a:pt x="577" y="0"/>
                      <a:pt x="427" y="150"/>
                      <a:pt x="426" y="334"/>
                    </a:cubicBezTo>
                    <a:cubicBezTo>
                      <a:pt x="425" y="420"/>
                      <a:pt x="425" y="420"/>
                      <a:pt x="425" y="420"/>
                    </a:cubicBezTo>
                    <a:cubicBezTo>
                      <a:pt x="304" y="344"/>
                      <a:pt x="304" y="344"/>
                      <a:pt x="304" y="344"/>
                    </a:cubicBezTo>
                    <a:cubicBezTo>
                      <a:pt x="262" y="318"/>
                      <a:pt x="213" y="310"/>
                      <a:pt x="166" y="322"/>
                    </a:cubicBezTo>
                    <a:cubicBezTo>
                      <a:pt x="119" y="333"/>
                      <a:pt x="78" y="361"/>
                      <a:pt x="53" y="403"/>
                    </a:cubicBezTo>
                    <a:cubicBezTo>
                      <a:pt x="0" y="488"/>
                      <a:pt x="26" y="601"/>
                      <a:pt x="111" y="654"/>
                    </a:cubicBezTo>
                    <a:cubicBezTo>
                      <a:pt x="510" y="901"/>
                      <a:pt x="510" y="901"/>
                      <a:pt x="510" y="901"/>
                    </a:cubicBezTo>
                    <a:cubicBezTo>
                      <a:pt x="517" y="905"/>
                      <a:pt x="524" y="908"/>
                      <a:pt x="532" y="910"/>
                    </a:cubicBezTo>
                    <a:cubicBezTo>
                      <a:pt x="569" y="918"/>
                      <a:pt x="634" y="920"/>
                      <a:pt x="697" y="893"/>
                    </a:cubicBezTo>
                    <a:cubicBezTo>
                      <a:pt x="696" y="1167"/>
                      <a:pt x="695" y="1510"/>
                      <a:pt x="695" y="2226"/>
                    </a:cubicBezTo>
                    <a:cubicBezTo>
                      <a:pt x="695" y="2339"/>
                      <a:pt x="787" y="2431"/>
                      <a:pt x="900" y="2431"/>
                    </a:cubicBezTo>
                    <a:cubicBezTo>
                      <a:pt x="984" y="2431"/>
                      <a:pt x="1040" y="2409"/>
                      <a:pt x="1076" y="2377"/>
                    </a:cubicBezTo>
                    <a:cubicBezTo>
                      <a:pt x="1120" y="2411"/>
                      <a:pt x="1175" y="2431"/>
                      <a:pt x="1228" y="2431"/>
                    </a:cubicBezTo>
                    <a:cubicBezTo>
                      <a:pt x="1341" y="2431"/>
                      <a:pt x="1433" y="2339"/>
                      <a:pt x="1433" y="2226"/>
                    </a:cubicBezTo>
                    <a:cubicBezTo>
                      <a:pt x="1433" y="1344"/>
                      <a:pt x="1433" y="1344"/>
                      <a:pt x="1433" y="1344"/>
                    </a:cubicBezTo>
                    <a:cubicBezTo>
                      <a:pt x="1525" y="1344"/>
                      <a:pt x="1525" y="1344"/>
                      <a:pt x="1525" y="1344"/>
                    </a:cubicBezTo>
                    <a:cubicBezTo>
                      <a:pt x="1574" y="1343"/>
                      <a:pt x="1620" y="1324"/>
                      <a:pt x="1654" y="1290"/>
                    </a:cubicBezTo>
                    <a:cubicBezTo>
                      <a:pt x="1688" y="1255"/>
                      <a:pt x="1707" y="1209"/>
                      <a:pt x="1707" y="1160"/>
                    </a:cubicBezTo>
                    <a:lnTo>
                      <a:pt x="1703" y="334"/>
                    </a:lnTo>
                    <a:close/>
                    <a:moveTo>
                      <a:pt x="1555" y="1191"/>
                    </a:moveTo>
                    <a:cubicBezTo>
                      <a:pt x="1547" y="1199"/>
                      <a:pt x="1536" y="1204"/>
                      <a:pt x="1525" y="1204"/>
                    </a:cubicBezTo>
                    <a:cubicBezTo>
                      <a:pt x="1433" y="1204"/>
                      <a:pt x="1433" y="1204"/>
                      <a:pt x="1433" y="1204"/>
                    </a:cubicBezTo>
                    <a:cubicBezTo>
                      <a:pt x="1433" y="401"/>
                      <a:pt x="1433" y="401"/>
                      <a:pt x="1433" y="401"/>
                    </a:cubicBezTo>
                    <a:cubicBezTo>
                      <a:pt x="1459" y="391"/>
                      <a:pt x="1478" y="365"/>
                      <a:pt x="1478" y="335"/>
                    </a:cubicBezTo>
                    <a:cubicBezTo>
                      <a:pt x="1477" y="285"/>
                      <a:pt x="1436" y="244"/>
                      <a:pt x="1386" y="244"/>
                    </a:cubicBezTo>
                    <a:cubicBezTo>
                      <a:pt x="1386" y="244"/>
                      <a:pt x="1385" y="244"/>
                      <a:pt x="1385" y="244"/>
                    </a:cubicBezTo>
                    <a:cubicBezTo>
                      <a:pt x="1335" y="244"/>
                      <a:pt x="1293" y="285"/>
                      <a:pt x="1293" y="336"/>
                    </a:cubicBezTo>
                    <a:cubicBezTo>
                      <a:pt x="1293" y="2226"/>
                      <a:pt x="1293" y="2226"/>
                      <a:pt x="1293" y="2226"/>
                    </a:cubicBezTo>
                    <a:cubicBezTo>
                      <a:pt x="1293" y="2262"/>
                      <a:pt x="1264" y="2291"/>
                      <a:pt x="1228" y="2291"/>
                    </a:cubicBezTo>
                    <a:cubicBezTo>
                      <a:pt x="1187" y="2291"/>
                      <a:pt x="1133" y="2255"/>
                      <a:pt x="1133" y="2226"/>
                    </a:cubicBezTo>
                    <a:cubicBezTo>
                      <a:pt x="1133" y="2221"/>
                      <a:pt x="1133" y="2215"/>
                      <a:pt x="1131" y="2210"/>
                    </a:cubicBezTo>
                    <a:cubicBezTo>
                      <a:pt x="1131" y="1194"/>
                      <a:pt x="1131" y="1194"/>
                      <a:pt x="1131" y="1194"/>
                    </a:cubicBezTo>
                    <a:cubicBezTo>
                      <a:pt x="1131" y="1156"/>
                      <a:pt x="1100" y="1124"/>
                      <a:pt x="1062" y="1124"/>
                    </a:cubicBezTo>
                    <a:cubicBezTo>
                      <a:pt x="1023" y="1124"/>
                      <a:pt x="992" y="1156"/>
                      <a:pt x="992" y="1194"/>
                    </a:cubicBezTo>
                    <a:cubicBezTo>
                      <a:pt x="992" y="2216"/>
                      <a:pt x="992" y="2216"/>
                      <a:pt x="992" y="2216"/>
                    </a:cubicBezTo>
                    <a:cubicBezTo>
                      <a:pt x="992" y="2222"/>
                      <a:pt x="992" y="2227"/>
                      <a:pt x="994" y="2233"/>
                    </a:cubicBezTo>
                    <a:cubicBezTo>
                      <a:pt x="988" y="2242"/>
                      <a:pt x="985" y="2254"/>
                      <a:pt x="985" y="2266"/>
                    </a:cubicBezTo>
                    <a:cubicBezTo>
                      <a:pt x="985" y="2284"/>
                      <a:pt x="933" y="2291"/>
                      <a:pt x="900" y="2291"/>
                    </a:cubicBezTo>
                    <a:cubicBezTo>
                      <a:pt x="864" y="2291"/>
                      <a:pt x="835" y="2262"/>
                      <a:pt x="835" y="2226"/>
                    </a:cubicBezTo>
                    <a:cubicBezTo>
                      <a:pt x="835" y="1499"/>
                      <a:pt x="836" y="1156"/>
                      <a:pt x="837" y="880"/>
                    </a:cubicBezTo>
                    <a:cubicBezTo>
                      <a:pt x="837" y="701"/>
                      <a:pt x="837" y="549"/>
                      <a:pt x="837" y="336"/>
                    </a:cubicBezTo>
                    <a:cubicBezTo>
                      <a:pt x="837" y="285"/>
                      <a:pt x="796" y="243"/>
                      <a:pt x="744" y="243"/>
                    </a:cubicBezTo>
                    <a:cubicBezTo>
                      <a:pt x="744" y="243"/>
                      <a:pt x="744" y="243"/>
                      <a:pt x="744" y="243"/>
                    </a:cubicBezTo>
                    <a:cubicBezTo>
                      <a:pt x="706" y="243"/>
                      <a:pt x="675" y="274"/>
                      <a:pt x="674" y="312"/>
                    </a:cubicBezTo>
                    <a:cubicBezTo>
                      <a:pt x="674" y="333"/>
                      <a:pt x="683" y="352"/>
                      <a:pt x="698" y="365"/>
                    </a:cubicBezTo>
                    <a:cubicBezTo>
                      <a:pt x="698" y="502"/>
                      <a:pt x="698" y="614"/>
                      <a:pt x="697" y="727"/>
                    </a:cubicBezTo>
                    <a:cubicBezTo>
                      <a:pt x="690" y="731"/>
                      <a:pt x="684" y="735"/>
                      <a:pt x="678" y="741"/>
                    </a:cubicBezTo>
                    <a:cubicBezTo>
                      <a:pt x="642" y="777"/>
                      <a:pt x="592" y="777"/>
                      <a:pt x="571" y="775"/>
                    </a:cubicBezTo>
                    <a:cubicBezTo>
                      <a:pt x="185" y="535"/>
                      <a:pt x="185" y="535"/>
                      <a:pt x="185" y="535"/>
                    </a:cubicBezTo>
                    <a:cubicBezTo>
                      <a:pt x="165" y="523"/>
                      <a:pt x="159" y="496"/>
                      <a:pt x="171" y="477"/>
                    </a:cubicBezTo>
                    <a:cubicBezTo>
                      <a:pt x="177" y="467"/>
                      <a:pt x="187" y="460"/>
                      <a:pt x="198" y="457"/>
                    </a:cubicBezTo>
                    <a:cubicBezTo>
                      <a:pt x="209" y="455"/>
                      <a:pt x="220" y="457"/>
                      <a:pt x="230" y="463"/>
                    </a:cubicBezTo>
                    <a:cubicBezTo>
                      <a:pt x="458" y="604"/>
                      <a:pt x="458" y="604"/>
                      <a:pt x="458" y="604"/>
                    </a:cubicBezTo>
                    <a:cubicBezTo>
                      <a:pt x="479" y="618"/>
                      <a:pt x="506" y="618"/>
                      <a:pt x="528" y="606"/>
                    </a:cubicBezTo>
                    <a:cubicBezTo>
                      <a:pt x="551" y="594"/>
                      <a:pt x="564" y="570"/>
                      <a:pt x="564" y="545"/>
                    </a:cubicBezTo>
                    <a:cubicBezTo>
                      <a:pt x="565" y="335"/>
                      <a:pt x="565" y="335"/>
                      <a:pt x="565" y="335"/>
                    </a:cubicBezTo>
                    <a:cubicBezTo>
                      <a:pt x="566" y="227"/>
                      <a:pt x="654" y="140"/>
                      <a:pt x="762" y="140"/>
                    </a:cubicBezTo>
                    <a:cubicBezTo>
                      <a:pt x="1367" y="140"/>
                      <a:pt x="1367" y="140"/>
                      <a:pt x="1367" y="140"/>
                    </a:cubicBezTo>
                    <a:cubicBezTo>
                      <a:pt x="1474" y="140"/>
                      <a:pt x="1562" y="227"/>
                      <a:pt x="1563" y="335"/>
                    </a:cubicBezTo>
                    <a:cubicBezTo>
                      <a:pt x="1567" y="1161"/>
                      <a:pt x="1567" y="1161"/>
                      <a:pt x="1567" y="1161"/>
                    </a:cubicBezTo>
                    <a:cubicBezTo>
                      <a:pt x="1567" y="1172"/>
                      <a:pt x="1563" y="1183"/>
                      <a:pt x="1555" y="11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3" name="Freeform 66">
                <a:extLst>
                  <a:ext uri="{FF2B5EF4-FFF2-40B4-BE49-F238E27FC236}">
                    <a16:creationId xmlns:a16="http://schemas.microsoft.com/office/drawing/2014/main" id="{138C74C2-8C58-4931-8639-056D0870F6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85825" y="2362200"/>
                <a:ext cx="4459288" cy="4459288"/>
              </a:xfrm>
              <a:custGeom>
                <a:avLst/>
                <a:gdLst>
                  <a:gd name="T0" fmla="*/ 1020 w 2038"/>
                  <a:gd name="T1" fmla="*/ 0 h 2036"/>
                  <a:gd name="T2" fmla="*/ 2 w 2038"/>
                  <a:gd name="T3" fmla="*/ 1003 h 2036"/>
                  <a:gd name="T4" fmla="*/ 0 w 2038"/>
                  <a:gd name="T5" fmla="*/ 1018 h 2036"/>
                  <a:gd name="T6" fmla="*/ 2 w 2038"/>
                  <a:gd name="T7" fmla="*/ 1034 h 2036"/>
                  <a:gd name="T8" fmla="*/ 1020 w 2038"/>
                  <a:gd name="T9" fmla="*/ 2036 h 2036"/>
                  <a:gd name="T10" fmla="*/ 2038 w 2038"/>
                  <a:gd name="T11" fmla="*/ 1018 h 2036"/>
                  <a:gd name="T12" fmla="*/ 1020 w 2038"/>
                  <a:gd name="T13" fmla="*/ 0 h 2036"/>
                  <a:gd name="T14" fmla="*/ 1895 w 2038"/>
                  <a:gd name="T15" fmla="*/ 948 h 2036"/>
                  <a:gd name="T16" fmla="*/ 1892 w 2038"/>
                  <a:gd name="T17" fmla="*/ 948 h 2036"/>
                  <a:gd name="T18" fmla="*/ 1578 w 2038"/>
                  <a:gd name="T19" fmla="*/ 948 h 2036"/>
                  <a:gd name="T20" fmla="*/ 1364 w 2038"/>
                  <a:gd name="T21" fmla="*/ 210 h 2036"/>
                  <a:gd name="T22" fmla="*/ 1895 w 2038"/>
                  <a:gd name="T23" fmla="*/ 948 h 2036"/>
                  <a:gd name="T24" fmla="*/ 950 w 2038"/>
                  <a:gd name="T25" fmla="*/ 153 h 2036"/>
                  <a:gd name="T26" fmla="*/ 950 w 2038"/>
                  <a:gd name="T27" fmla="*/ 948 h 2036"/>
                  <a:gd name="T28" fmla="*/ 601 w 2038"/>
                  <a:gd name="T29" fmla="*/ 948 h 2036"/>
                  <a:gd name="T30" fmla="*/ 735 w 2038"/>
                  <a:gd name="T31" fmla="*/ 380 h 2036"/>
                  <a:gd name="T32" fmla="*/ 950 w 2038"/>
                  <a:gd name="T33" fmla="*/ 153 h 2036"/>
                  <a:gd name="T34" fmla="*/ 950 w 2038"/>
                  <a:gd name="T35" fmla="*/ 1088 h 2036"/>
                  <a:gd name="T36" fmla="*/ 950 w 2038"/>
                  <a:gd name="T37" fmla="*/ 1883 h 2036"/>
                  <a:gd name="T38" fmla="*/ 735 w 2038"/>
                  <a:gd name="T39" fmla="*/ 1657 h 2036"/>
                  <a:gd name="T40" fmla="*/ 601 w 2038"/>
                  <a:gd name="T41" fmla="*/ 1088 h 2036"/>
                  <a:gd name="T42" fmla="*/ 950 w 2038"/>
                  <a:gd name="T43" fmla="*/ 1088 h 2036"/>
                  <a:gd name="T44" fmla="*/ 1089 w 2038"/>
                  <a:gd name="T45" fmla="*/ 1883 h 2036"/>
                  <a:gd name="T46" fmla="*/ 1089 w 2038"/>
                  <a:gd name="T47" fmla="*/ 1088 h 2036"/>
                  <a:gd name="T48" fmla="*/ 1438 w 2038"/>
                  <a:gd name="T49" fmla="*/ 1088 h 2036"/>
                  <a:gd name="T50" fmla="*/ 1304 w 2038"/>
                  <a:gd name="T51" fmla="*/ 1657 h 2036"/>
                  <a:gd name="T52" fmla="*/ 1089 w 2038"/>
                  <a:gd name="T53" fmla="*/ 1883 h 2036"/>
                  <a:gd name="T54" fmla="*/ 1089 w 2038"/>
                  <a:gd name="T55" fmla="*/ 948 h 2036"/>
                  <a:gd name="T56" fmla="*/ 1089 w 2038"/>
                  <a:gd name="T57" fmla="*/ 153 h 2036"/>
                  <a:gd name="T58" fmla="*/ 1304 w 2038"/>
                  <a:gd name="T59" fmla="*/ 380 h 2036"/>
                  <a:gd name="T60" fmla="*/ 1438 w 2038"/>
                  <a:gd name="T61" fmla="*/ 948 h 2036"/>
                  <a:gd name="T62" fmla="*/ 1089 w 2038"/>
                  <a:gd name="T63" fmla="*/ 948 h 2036"/>
                  <a:gd name="T64" fmla="*/ 675 w 2038"/>
                  <a:gd name="T65" fmla="*/ 210 h 2036"/>
                  <a:gd name="T66" fmla="*/ 461 w 2038"/>
                  <a:gd name="T67" fmla="*/ 948 h 2036"/>
                  <a:gd name="T68" fmla="*/ 144 w 2038"/>
                  <a:gd name="T69" fmla="*/ 948 h 2036"/>
                  <a:gd name="T70" fmla="*/ 675 w 2038"/>
                  <a:gd name="T71" fmla="*/ 210 h 2036"/>
                  <a:gd name="T72" fmla="*/ 144 w 2038"/>
                  <a:gd name="T73" fmla="*/ 1088 h 2036"/>
                  <a:gd name="T74" fmla="*/ 461 w 2038"/>
                  <a:gd name="T75" fmla="*/ 1088 h 2036"/>
                  <a:gd name="T76" fmla="*/ 675 w 2038"/>
                  <a:gd name="T77" fmla="*/ 1826 h 2036"/>
                  <a:gd name="T78" fmla="*/ 144 w 2038"/>
                  <a:gd name="T79" fmla="*/ 1088 h 2036"/>
                  <a:gd name="T80" fmla="*/ 1364 w 2038"/>
                  <a:gd name="T81" fmla="*/ 1826 h 2036"/>
                  <a:gd name="T82" fmla="*/ 1578 w 2038"/>
                  <a:gd name="T83" fmla="*/ 1088 h 2036"/>
                  <a:gd name="T84" fmla="*/ 1892 w 2038"/>
                  <a:gd name="T85" fmla="*/ 1088 h 2036"/>
                  <a:gd name="T86" fmla="*/ 1895 w 2038"/>
                  <a:gd name="T87" fmla="*/ 1088 h 2036"/>
                  <a:gd name="T88" fmla="*/ 1364 w 2038"/>
                  <a:gd name="T89" fmla="*/ 1826 h 2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038" h="2036">
                    <a:moveTo>
                      <a:pt x="1020" y="0"/>
                    </a:moveTo>
                    <a:cubicBezTo>
                      <a:pt x="463" y="0"/>
                      <a:pt x="10" y="448"/>
                      <a:pt x="2" y="1003"/>
                    </a:cubicBezTo>
                    <a:cubicBezTo>
                      <a:pt x="1" y="1008"/>
                      <a:pt x="0" y="1013"/>
                      <a:pt x="0" y="1018"/>
                    </a:cubicBezTo>
                    <a:cubicBezTo>
                      <a:pt x="0" y="1023"/>
                      <a:pt x="1" y="1029"/>
                      <a:pt x="2" y="1034"/>
                    </a:cubicBezTo>
                    <a:cubicBezTo>
                      <a:pt x="10" y="1588"/>
                      <a:pt x="463" y="2036"/>
                      <a:pt x="1020" y="2036"/>
                    </a:cubicBezTo>
                    <a:cubicBezTo>
                      <a:pt x="1581" y="2036"/>
                      <a:pt x="2038" y="1579"/>
                      <a:pt x="2038" y="1018"/>
                    </a:cubicBezTo>
                    <a:cubicBezTo>
                      <a:pt x="2038" y="457"/>
                      <a:pt x="1581" y="0"/>
                      <a:pt x="1020" y="0"/>
                    </a:cubicBezTo>
                    <a:close/>
                    <a:moveTo>
                      <a:pt x="1895" y="948"/>
                    </a:moveTo>
                    <a:cubicBezTo>
                      <a:pt x="1894" y="948"/>
                      <a:pt x="1893" y="948"/>
                      <a:pt x="1892" y="948"/>
                    </a:cubicBezTo>
                    <a:cubicBezTo>
                      <a:pt x="1578" y="948"/>
                      <a:pt x="1578" y="948"/>
                      <a:pt x="1578" y="948"/>
                    </a:cubicBezTo>
                    <a:cubicBezTo>
                      <a:pt x="1567" y="645"/>
                      <a:pt x="1486" y="382"/>
                      <a:pt x="1364" y="210"/>
                    </a:cubicBezTo>
                    <a:cubicBezTo>
                      <a:pt x="1657" y="335"/>
                      <a:pt x="1869" y="616"/>
                      <a:pt x="1895" y="948"/>
                    </a:cubicBezTo>
                    <a:close/>
                    <a:moveTo>
                      <a:pt x="950" y="153"/>
                    </a:moveTo>
                    <a:cubicBezTo>
                      <a:pt x="950" y="948"/>
                      <a:pt x="950" y="948"/>
                      <a:pt x="950" y="948"/>
                    </a:cubicBezTo>
                    <a:cubicBezTo>
                      <a:pt x="601" y="948"/>
                      <a:pt x="601" y="948"/>
                      <a:pt x="601" y="948"/>
                    </a:cubicBezTo>
                    <a:cubicBezTo>
                      <a:pt x="609" y="732"/>
                      <a:pt x="656" y="533"/>
                      <a:pt x="735" y="380"/>
                    </a:cubicBezTo>
                    <a:cubicBezTo>
                      <a:pt x="796" y="262"/>
                      <a:pt x="872" y="183"/>
                      <a:pt x="950" y="153"/>
                    </a:cubicBezTo>
                    <a:close/>
                    <a:moveTo>
                      <a:pt x="950" y="1088"/>
                    </a:moveTo>
                    <a:cubicBezTo>
                      <a:pt x="950" y="1883"/>
                      <a:pt x="950" y="1883"/>
                      <a:pt x="950" y="1883"/>
                    </a:cubicBezTo>
                    <a:cubicBezTo>
                      <a:pt x="872" y="1853"/>
                      <a:pt x="796" y="1774"/>
                      <a:pt x="735" y="1657"/>
                    </a:cubicBezTo>
                    <a:cubicBezTo>
                      <a:pt x="656" y="1504"/>
                      <a:pt x="609" y="1304"/>
                      <a:pt x="601" y="1088"/>
                    </a:cubicBezTo>
                    <a:lnTo>
                      <a:pt x="950" y="1088"/>
                    </a:lnTo>
                    <a:close/>
                    <a:moveTo>
                      <a:pt x="1089" y="1883"/>
                    </a:moveTo>
                    <a:cubicBezTo>
                      <a:pt x="1089" y="1088"/>
                      <a:pt x="1089" y="1088"/>
                      <a:pt x="1089" y="1088"/>
                    </a:cubicBezTo>
                    <a:cubicBezTo>
                      <a:pt x="1438" y="1088"/>
                      <a:pt x="1438" y="1088"/>
                      <a:pt x="1438" y="1088"/>
                    </a:cubicBezTo>
                    <a:cubicBezTo>
                      <a:pt x="1430" y="1304"/>
                      <a:pt x="1383" y="1504"/>
                      <a:pt x="1304" y="1657"/>
                    </a:cubicBezTo>
                    <a:cubicBezTo>
                      <a:pt x="1243" y="1774"/>
                      <a:pt x="1168" y="1853"/>
                      <a:pt x="1089" y="1883"/>
                    </a:cubicBezTo>
                    <a:close/>
                    <a:moveTo>
                      <a:pt x="1089" y="948"/>
                    </a:moveTo>
                    <a:cubicBezTo>
                      <a:pt x="1089" y="153"/>
                      <a:pt x="1089" y="153"/>
                      <a:pt x="1089" y="153"/>
                    </a:cubicBezTo>
                    <a:cubicBezTo>
                      <a:pt x="1168" y="183"/>
                      <a:pt x="1243" y="262"/>
                      <a:pt x="1304" y="380"/>
                    </a:cubicBezTo>
                    <a:cubicBezTo>
                      <a:pt x="1383" y="533"/>
                      <a:pt x="1430" y="732"/>
                      <a:pt x="1438" y="948"/>
                    </a:cubicBezTo>
                    <a:lnTo>
                      <a:pt x="1089" y="948"/>
                    </a:lnTo>
                    <a:close/>
                    <a:moveTo>
                      <a:pt x="675" y="210"/>
                    </a:moveTo>
                    <a:cubicBezTo>
                      <a:pt x="553" y="382"/>
                      <a:pt x="472" y="645"/>
                      <a:pt x="461" y="948"/>
                    </a:cubicBezTo>
                    <a:cubicBezTo>
                      <a:pt x="144" y="948"/>
                      <a:pt x="144" y="948"/>
                      <a:pt x="144" y="948"/>
                    </a:cubicBezTo>
                    <a:cubicBezTo>
                      <a:pt x="170" y="616"/>
                      <a:pt x="382" y="335"/>
                      <a:pt x="675" y="210"/>
                    </a:cubicBezTo>
                    <a:close/>
                    <a:moveTo>
                      <a:pt x="144" y="1088"/>
                    </a:moveTo>
                    <a:cubicBezTo>
                      <a:pt x="461" y="1088"/>
                      <a:pt x="461" y="1088"/>
                      <a:pt x="461" y="1088"/>
                    </a:cubicBezTo>
                    <a:cubicBezTo>
                      <a:pt x="472" y="1391"/>
                      <a:pt x="553" y="1655"/>
                      <a:pt x="675" y="1826"/>
                    </a:cubicBezTo>
                    <a:cubicBezTo>
                      <a:pt x="382" y="1701"/>
                      <a:pt x="170" y="1420"/>
                      <a:pt x="144" y="1088"/>
                    </a:cubicBezTo>
                    <a:close/>
                    <a:moveTo>
                      <a:pt x="1364" y="1826"/>
                    </a:moveTo>
                    <a:cubicBezTo>
                      <a:pt x="1486" y="1655"/>
                      <a:pt x="1567" y="1391"/>
                      <a:pt x="1578" y="1088"/>
                    </a:cubicBezTo>
                    <a:cubicBezTo>
                      <a:pt x="1892" y="1088"/>
                      <a:pt x="1892" y="1088"/>
                      <a:pt x="1892" y="1088"/>
                    </a:cubicBezTo>
                    <a:cubicBezTo>
                      <a:pt x="1893" y="1088"/>
                      <a:pt x="1894" y="1088"/>
                      <a:pt x="1895" y="1088"/>
                    </a:cubicBezTo>
                    <a:cubicBezTo>
                      <a:pt x="1869" y="1420"/>
                      <a:pt x="1657" y="1701"/>
                      <a:pt x="1364" y="18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43" name="Freeform 70">
              <a:extLst>
                <a:ext uri="{FF2B5EF4-FFF2-40B4-BE49-F238E27FC236}">
                  <a16:creationId xmlns:a16="http://schemas.microsoft.com/office/drawing/2014/main" id="{0083B3D4-633F-4644-B955-E2A4DEDAF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78239" y="4241800"/>
              <a:ext cx="486624" cy="488312"/>
            </a:xfrm>
            <a:custGeom>
              <a:avLst/>
              <a:gdLst>
                <a:gd name="T0" fmla="*/ 3046 w 3127"/>
                <a:gd name="T1" fmla="*/ 486 h 3137"/>
                <a:gd name="T2" fmla="*/ 2641 w 3127"/>
                <a:gd name="T3" fmla="*/ 81 h 3137"/>
                <a:gd name="T4" fmla="*/ 2522 w 3127"/>
                <a:gd name="T5" fmla="*/ 27 h 3137"/>
                <a:gd name="T6" fmla="*/ 2021 w 3127"/>
                <a:gd name="T7" fmla="*/ 558 h 3137"/>
                <a:gd name="T8" fmla="*/ 2048 w 3127"/>
                <a:gd name="T9" fmla="*/ 991 h 3137"/>
                <a:gd name="T10" fmla="*/ 1223 w 3127"/>
                <a:gd name="T11" fmla="*/ 691 h 3137"/>
                <a:gd name="T12" fmla="*/ 1223 w 3127"/>
                <a:gd name="T13" fmla="*/ 3137 h 3137"/>
                <a:gd name="T14" fmla="*/ 2135 w 3127"/>
                <a:gd name="T15" fmla="*/ 1101 h 3137"/>
                <a:gd name="T16" fmla="*/ 2179 w 3127"/>
                <a:gd name="T17" fmla="*/ 1095 h 3137"/>
                <a:gd name="T18" fmla="*/ 2571 w 3127"/>
                <a:gd name="T19" fmla="*/ 1106 h 3137"/>
                <a:gd name="T20" fmla="*/ 3100 w 3127"/>
                <a:gd name="T21" fmla="*/ 605 h 3137"/>
                <a:gd name="T22" fmla="*/ 2162 w 3127"/>
                <a:gd name="T23" fmla="*/ 584 h 3137"/>
                <a:gd name="T24" fmla="*/ 2465 w 3127"/>
                <a:gd name="T25" fmla="*/ 561 h 3137"/>
                <a:gd name="T26" fmla="*/ 2170 w 3127"/>
                <a:gd name="T27" fmla="*/ 869 h 3137"/>
                <a:gd name="T28" fmla="*/ 2307 w 3127"/>
                <a:gd name="T29" fmla="*/ 1914 h 3137"/>
                <a:gd name="T30" fmla="*/ 140 w 3127"/>
                <a:gd name="T31" fmla="*/ 1914 h 3137"/>
                <a:gd name="T32" fmla="*/ 1938 w 3127"/>
                <a:gd name="T33" fmla="*/ 1101 h 3137"/>
                <a:gd name="T34" fmla="*/ 1223 w 3127"/>
                <a:gd name="T35" fmla="*/ 1155 h 3137"/>
                <a:gd name="T36" fmla="*/ 1223 w 3127"/>
                <a:gd name="T37" fmla="*/ 2673 h 3137"/>
                <a:gd name="T38" fmla="*/ 1807 w 3127"/>
                <a:gd name="T39" fmla="*/ 1429 h 3137"/>
                <a:gd name="T40" fmla="*/ 2307 w 3127"/>
                <a:gd name="T41" fmla="*/ 1914 h 3137"/>
                <a:gd name="T42" fmla="*/ 1223 w 3127"/>
                <a:gd name="T43" fmla="*/ 2111 h 3137"/>
                <a:gd name="T44" fmla="*/ 1223 w 3127"/>
                <a:gd name="T45" fmla="*/ 1717 h 3137"/>
                <a:gd name="T46" fmla="*/ 1174 w 3127"/>
                <a:gd name="T47" fmla="*/ 1865 h 3137"/>
                <a:gd name="T48" fmla="*/ 1223 w 3127"/>
                <a:gd name="T49" fmla="*/ 1984 h 3137"/>
                <a:gd name="T50" fmla="*/ 1403 w 3127"/>
                <a:gd name="T51" fmla="*/ 1833 h 3137"/>
                <a:gd name="T52" fmla="*/ 1407 w 3127"/>
                <a:gd name="T53" fmla="*/ 1632 h 3137"/>
                <a:gd name="T54" fmla="*/ 886 w 3127"/>
                <a:gd name="T55" fmla="*/ 1914 h 3137"/>
                <a:gd name="T56" fmla="*/ 1560 w 3127"/>
                <a:gd name="T57" fmla="*/ 1914 h 3137"/>
                <a:gd name="T58" fmla="*/ 1707 w 3127"/>
                <a:gd name="T59" fmla="*/ 1529 h 3137"/>
                <a:gd name="T60" fmla="*/ 1223 w 3127"/>
                <a:gd name="T61" fmla="*/ 2533 h 3137"/>
                <a:gd name="T62" fmla="*/ 1223 w 3127"/>
                <a:gd name="T63" fmla="*/ 1295 h 3137"/>
                <a:gd name="T64" fmla="*/ 1407 w 3127"/>
                <a:gd name="T65" fmla="*/ 1632 h 3137"/>
                <a:gd name="T66" fmla="*/ 2278 w 3127"/>
                <a:gd name="T67" fmla="*/ 958 h 3137"/>
                <a:gd name="T68" fmla="*/ 2868 w 3127"/>
                <a:gd name="T69" fmla="*/ 640 h 3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27" h="3137">
                  <a:moveTo>
                    <a:pt x="3114" y="527"/>
                  </a:moveTo>
                  <a:cubicBezTo>
                    <a:pt x="3102" y="500"/>
                    <a:pt x="3075" y="484"/>
                    <a:pt x="3046" y="486"/>
                  </a:cubicBezTo>
                  <a:cubicBezTo>
                    <a:pt x="2608" y="519"/>
                    <a:pt x="2608" y="519"/>
                    <a:pt x="2608" y="519"/>
                  </a:cubicBezTo>
                  <a:cubicBezTo>
                    <a:pt x="2641" y="81"/>
                    <a:pt x="2641" y="81"/>
                    <a:pt x="2641" y="81"/>
                  </a:cubicBezTo>
                  <a:cubicBezTo>
                    <a:pt x="2643" y="52"/>
                    <a:pt x="2627" y="25"/>
                    <a:pt x="2600" y="13"/>
                  </a:cubicBezTo>
                  <a:cubicBezTo>
                    <a:pt x="2574" y="0"/>
                    <a:pt x="2542" y="6"/>
                    <a:pt x="2522" y="27"/>
                  </a:cubicBezTo>
                  <a:cubicBezTo>
                    <a:pt x="2042" y="507"/>
                    <a:pt x="2042" y="507"/>
                    <a:pt x="2042" y="507"/>
                  </a:cubicBezTo>
                  <a:cubicBezTo>
                    <a:pt x="2028" y="520"/>
                    <a:pt x="2021" y="539"/>
                    <a:pt x="2021" y="558"/>
                  </a:cubicBezTo>
                  <a:cubicBezTo>
                    <a:pt x="2032" y="948"/>
                    <a:pt x="2032" y="948"/>
                    <a:pt x="2032" y="948"/>
                  </a:cubicBezTo>
                  <a:cubicBezTo>
                    <a:pt x="2032" y="964"/>
                    <a:pt x="2038" y="979"/>
                    <a:pt x="2048" y="991"/>
                  </a:cubicBezTo>
                  <a:cubicBezTo>
                    <a:pt x="2037" y="1002"/>
                    <a:pt x="2037" y="1002"/>
                    <a:pt x="2037" y="1002"/>
                  </a:cubicBezTo>
                  <a:cubicBezTo>
                    <a:pt x="1820" y="809"/>
                    <a:pt x="1535" y="691"/>
                    <a:pt x="1223" y="691"/>
                  </a:cubicBezTo>
                  <a:cubicBezTo>
                    <a:pt x="549" y="691"/>
                    <a:pt x="0" y="1240"/>
                    <a:pt x="0" y="1914"/>
                  </a:cubicBezTo>
                  <a:cubicBezTo>
                    <a:pt x="0" y="2588"/>
                    <a:pt x="549" y="3137"/>
                    <a:pt x="1223" y="3137"/>
                  </a:cubicBezTo>
                  <a:cubicBezTo>
                    <a:pt x="1898" y="3137"/>
                    <a:pt x="2446" y="2588"/>
                    <a:pt x="2446" y="1914"/>
                  </a:cubicBezTo>
                  <a:cubicBezTo>
                    <a:pt x="2446" y="1602"/>
                    <a:pt x="2329" y="1317"/>
                    <a:pt x="2135" y="1101"/>
                  </a:cubicBezTo>
                  <a:cubicBezTo>
                    <a:pt x="2149" y="1087"/>
                    <a:pt x="2149" y="1087"/>
                    <a:pt x="2149" y="1087"/>
                  </a:cubicBezTo>
                  <a:cubicBezTo>
                    <a:pt x="2158" y="1092"/>
                    <a:pt x="2168" y="1095"/>
                    <a:pt x="2179" y="1095"/>
                  </a:cubicBezTo>
                  <a:cubicBezTo>
                    <a:pt x="2569" y="1106"/>
                    <a:pt x="2569" y="1106"/>
                    <a:pt x="2569" y="1106"/>
                  </a:cubicBezTo>
                  <a:cubicBezTo>
                    <a:pt x="2570" y="1106"/>
                    <a:pt x="2570" y="1106"/>
                    <a:pt x="2571" y="1106"/>
                  </a:cubicBezTo>
                  <a:cubicBezTo>
                    <a:pt x="2590" y="1106"/>
                    <a:pt x="2607" y="1098"/>
                    <a:pt x="2620" y="1085"/>
                  </a:cubicBezTo>
                  <a:cubicBezTo>
                    <a:pt x="3100" y="605"/>
                    <a:pt x="3100" y="605"/>
                    <a:pt x="3100" y="605"/>
                  </a:cubicBezTo>
                  <a:cubicBezTo>
                    <a:pt x="3121" y="585"/>
                    <a:pt x="3127" y="553"/>
                    <a:pt x="3114" y="527"/>
                  </a:cubicBezTo>
                  <a:close/>
                  <a:moveTo>
                    <a:pt x="2162" y="584"/>
                  </a:moveTo>
                  <a:cubicBezTo>
                    <a:pt x="2487" y="259"/>
                    <a:pt x="2487" y="259"/>
                    <a:pt x="2487" y="259"/>
                  </a:cubicBezTo>
                  <a:cubicBezTo>
                    <a:pt x="2465" y="561"/>
                    <a:pt x="2465" y="561"/>
                    <a:pt x="2465" y="561"/>
                  </a:cubicBezTo>
                  <a:cubicBezTo>
                    <a:pt x="2464" y="565"/>
                    <a:pt x="2464" y="570"/>
                    <a:pt x="2465" y="574"/>
                  </a:cubicBezTo>
                  <a:cubicBezTo>
                    <a:pt x="2170" y="869"/>
                    <a:pt x="2170" y="869"/>
                    <a:pt x="2170" y="869"/>
                  </a:cubicBezTo>
                  <a:lnTo>
                    <a:pt x="2162" y="584"/>
                  </a:lnTo>
                  <a:close/>
                  <a:moveTo>
                    <a:pt x="2307" y="1914"/>
                  </a:moveTo>
                  <a:cubicBezTo>
                    <a:pt x="2307" y="2511"/>
                    <a:pt x="1821" y="2997"/>
                    <a:pt x="1223" y="2997"/>
                  </a:cubicBezTo>
                  <a:cubicBezTo>
                    <a:pt x="626" y="2997"/>
                    <a:pt x="140" y="2511"/>
                    <a:pt x="140" y="1914"/>
                  </a:cubicBezTo>
                  <a:cubicBezTo>
                    <a:pt x="140" y="1317"/>
                    <a:pt x="626" y="831"/>
                    <a:pt x="1223" y="831"/>
                  </a:cubicBezTo>
                  <a:cubicBezTo>
                    <a:pt x="1497" y="831"/>
                    <a:pt x="1747" y="933"/>
                    <a:pt x="1938" y="1101"/>
                  </a:cubicBezTo>
                  <a:cubicBezTo>
                    <a:pt x="1708" y="1331"/>
                    <a:pt x="1708" y="1331"/>
                    <a:pt x="1708" y="1331"/>
                  </a:cubicBezTo>
                  <a:cubicBezTo>
                    <a:pt x="1576" y="1221"/>
                    <a:pt x="1407" y="1155"/>
                    <a:pt x="1223" y="1155"/>
                  </a:cubicBezTo>
                  <a:cubicBezTo>
                    <a:pt x="805" y="1155"/>
                    <a:pt x="464" y="1496"/>
                    <a:pt x="464" y="1914"/>
                  </a:cubicBezTo>
                  <a:cubicBezTo>
                    <a:pt x="464" y="2332"/>
                    <a:pt x="805" y="2673"/>
                    <a:pt x="1223" y="2673"/>
                  </a:cubicBezTo>
                  <a:cubicBezTo>
                    <a:pt x="1642" y="2673"/>
                    <a:pt x="1982" y="2332"/>
                    <a:pt x="1982" y="1914"/>
                  </a:cubicBezTo>
                  <a:cubicBezTo>
                    <a:pt x="1982" y="1730"/>
                    <a:pt x="1916" y="1561"/>
                    <a:pt x="1807" y="1429"/>
                  </a:cubicBezTo>
                  <a:cubicBezTo>
                    <a:pt x="2037" y="1199"/>
                    <a:pt x="2037" y="1199"/>
                    <a:pt x="2037" y="1199"/>
                  </a:cubicBezTo>
                  <a:cubicBezTo>
                    <a:pt x="2205" y="1390"/>
                    <a:pt x="2307" y="1640"/>
                    <a:pt x="2307" y="1914"/>
                  </a:cubicBezTo>
                  <a:close/>
                  <a:moveTo>
                    <a:pt x="1421" y="1914"/>
                  </a:moveTo>
                  <a:cubicBezTo>
                    <a:pt x="1421" y="2023"/>
                    <a:pt x="1332" y="2111"/>
                    <a:pt x="1223" y="2111"/>
                  </a:cubicBezTo>
                  <a:cubicBezTo>
                    <a:pt x="1114" y="2111"/>
                    <a:pt x="1026" y="2023"/>
                    <a:pt x="1026" y="1914"/>
                  </a:cubicBezTo>
                  <a:cubicBezTo>
                    <a:pt x="1026" y="1805"/>
                    <a:pt x="1114" y="1717"/>
                    <a:pt x="1223" y="1717"/>
                  </a:cubicBezTo>
                  <a:cubicBezTo>
                    <a:pt x="1252" y="1717"/>
                    <a:pt x="1280" y="1723"/>
                    <a:pt x="1304" y="1734"/>
                  </a:cubicBezTo>
                  <a:cubicBezTo>
                    <a:pt x="1174" y="1865"/>
                    <a:pt x="1174" y="1865"/>
                    <a:pt x="1174" y="1865"/>
                  </a:cubicBezTo>
                  <a:cubicBezTo>
                    <a:pt x="1147" y="1892"/>
                    <a:pt x="1147" y="1936"/>
                    <a:pt x="1174" y="1963"/>
                  </a:cubicBezTo>
                  <a:cubicBezTo>
                    <a:pt x="1188" y="1977"/>
                    <a:pt x="1205" y="1984"/>
                    <a:pt x="1223" y="1984"/>
                  </a:cubicBezTo>
                  <a:cubicBezTo>
                    <a:pt x="1241" y="1984"/>
                    <a:pt x="1259" y="1977"/>
                    <a:pt x="1273" y="1963"/>
                  </a:cubicBezTo>
                  <a:cubicBezTo>
                    <a:pt x="1403" y="1833"/>
                    <a:pt x="1403" y="1833"/>
                    <a:pt x="1403" y="1833"/>
                  </a:cubicBezTo>
                  <a:cubicBezTo>
                    <a:pt x="1414" y="1858"/>
                    <a:pt x="1421" y="1885"/>
                    <a:pt x="1421" y="1914"/>
                  </a:cubicBezTo>
                  <a:close/>
                  <a:moveTo>
                    <a:pt x="1407" y="1632"/>
                  </a:moveTo>
                  <a:cubicBezTo>
                    <a:pt x="1354" y="1597"/>
                    <a:pt x="1291" y="1577"/>
                    <a:pt x="1223" y="1577"/>
                  </a:cubicBezTo>
                  <a:cubicBezTo>
                    <a:pt x="1037" y="1577"/>
                    <a:pt x="886" y="1728"/>
                    <a:pt x="886" y="1914"/>
                  </a:cubicBezTo>
                  <a:cubicBezTo>
                    <a:pt x="886" y="2100"/>
                    <a:pt x="1037" y="2251"/>
                    <a:pt x="1223" y="2251"/>
                  </a:cubicBezTo>
                  <a:cubicBezTo>
                    <a:pt x="1409" y="2251"/>
                    <a:pt x="1560" y="2100"/>
                    <a:pt x="1560" y="1914"/>
                  </a:cubicBezTo>
                  <a:cubicBezTo>
                    <a:pt x="1560" y="1846"/>
                    <a:pt x="1540" y="1783"/>
                    <a:pt x="1506" y="1730"/>
                  </a:cubicBezTo>
                  <a:cubicBezTo>
                    <a:pt x="1707" y="1529"/>
                    <a:pt x="1707" y="1529"/>
                    <a:pt x="1707" y="1529"/>
                  </a:cubicBezTo>
                  <a:cubicBezTo>
                    <a:pt x="1792" y="1634"/>
                    <a:pt x="1842" y="1768"/>
                    <a:pt x="1842" y="1914"/>
                  </a:cubicBezTo>
                  <a:cubicBezTo>
                    <a:pt x="1842" y="2255"/>
                    <a:pt x="1565" y="2533"/>
                    <a:pt x="1223" y="2533"/>
                  </a:cubicBezTo>
                  <a:cubicBezTo>
                    <a:pt x="882" y="2533"/>
                    <a:pt x="604" y="2255"/>
                    <a:pt x="604" y="1914"/>
                  </a:cubicBezTo>
                  <a:cubicBezTo>
                    <a:pt x="604" y="1573"/>
                    <a:pt x="882" y="1295"/>
                    <a:pt x="1223" y="1295"/>
                  </a:cubicBezTo>
                  <a:cubicBezTo>
                    <a:pt x="1369" y="1295"/>
                    <a:pt x="1503" y="1345"/>
                    <a:pt x="1609" y="1430"/>
                  </a:cubicBezTo>
                  <a:lnTo>
                    <a:pt x="1407" y="1632"/>
                  </a:lnTo>
                  <a:close/>
                  <a:moveTo>
                    <a:pt x="2543" y="965"/>
                  </a:moveTo>
                  <a:cubicBezTo>
                    <a:pt x="2278" y="958"/>
                    <a:pt x="2278" y="958"/>
                    <a:pt x="2278" y="958"/>
                  </a:cubicBezTo>
                  <a:cubicBezTo>
                    <a:pt x="2574" y="662"/>
                    <a:pt x="2574" y="662"/>
                    <a:pt x="2574" y="662"/>
                  </a:cubicBezTo>
                  <a:cubicBezTo>
                    <a:pt x="2868" y="640"/>
                    <a:pt x="2868" y="640"/>
                    <a:pt x="2868" y="640"/>
                  </a:cubicBezTo>
                  <a:lnTo>
                    <a:pt x="2543" y="9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44" name="그룹 143">
              <a:extLst>
                <a:ext uri="{FF2B5EF4-FFF2-40B4-BE49-F238E27FC236}">
                  <a16:creationId xmlns:a16="http://schemas.microsoft.com/office/drawing/2014/main" id="{6E8B1A30-029F-4457-8AEE-91CB09E78C77}"/>
                </a:ext>
              </a:extLst>
            </p:cNvPr>
            <p:cNvGrpSpPr/>
            <p:nvPr/>
          </p:nvGrpSpPr>
          <p:grpSpPr>
            <a:xfrm>
              <a:off x="5668862" y="4367379"/>
              <a:ext cx="427506" cy="386078"/>
              <a:chOff x="4006850" y="2916238"/>
              <a:chExt cx="1130300" cy="1020763"/>
            </a:xfrm>
            <a:solidFill>
              <a:schemeClr val="accent1"/>
            </a:solidFill>
          </p:grpSpPr>
          <p:sp>
            <p:nvSpPr>
              <p:cNvPr id="146" name="Freeform 56">
                <a:extLst>
                  <a:ext uri="{FF2B5EF4-FFF2-40B4-BE49-F238E27FC236}">
                    <a16:creationId xmlns:a16="http://schemas.microsoft.com/office/drawing/2014/main" id="{4B5AFEAD-B8D5-4AC7-A877-117584B00F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675" y="3521075"/>
                <a:ext cx="261938" cy="307975"/>
              </a:xfrm>
              <a:custGeom>
                <a:avLst/>
                <a:gdLst>
                  <a:gd name="T0" fmla="*/ 61 w 61"/>
                  <a:gd name="T1" fmla="*/ 72 h 72"/>
                  <a:gd name="T2" fmla="*/ 61 w 61"/>
                  <a:gd name="T3" fmla="*/ 7 h 72"/>
                  <a:gd name="T4" fmla="*/ 54 w 61"/>
                  <a:gd name="T5" fmla="*/ 0 h 72"/>
                  <a:gd name="T6" fmla="*/ 8 w 61"/>
                  <a:gd name="T7" fmla="*/ 0 h 72"/>
                  <a:gd name="T8" fmla="*/ 0 w 61"/>
                  <a:gd name="T9" fmla="*/ 7 h 72"/>
                  <a:gd name="T10" fmla="*/ 0 w 61"/>
                  <a:gd name="T11" fmla="*/ 72 h 72"/>
                  <a:gd name="T12" fmla="*/ 16 w 61"/>
                  <a:gd name="T13" fmla="*/ 72 h 72"/>
                  <a:gd name="T14" fmla="*/ 16 w 61"/>
                  <a:gd name="T15" fmla="*/ 15 h 72"/>
                  <a:gd name="T16" fmla="*/ 46 w 61"/>
                  <a:gd name="T17" fmla="*/ 15 h 72"/>
                  <a:gd name="T18" fmla="*/ 46 w 61"/>
                  <a:gd name="T19" fmla="*/ 72 h 72"/>
                  <a:gd name="T20" fmla="*/ 61 w 61"/>
                  <a:gd name="T21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2">
                    <a:moveTo>
                      <a:pt x="61" y="72"/>
                    </a:moveTo>
                    <a:cubicBezTo>
                      <a:pt x="61" y="7"/>
                      <a:pt x="61" y="7"/>
                      <a:pt x="61" y="7"/>
                    </a:cubicBezTo>
                    <a:cubicBezTo>
                      <a:pt x="61" y="3"/>
                      <a:pt x="58" y="0"/>
                      <a:pt x="5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72"/>
                      <a:pt x="46" y="72"/>
                      <a:pt x="46" y="72"/>
                    </a:cubicBezTo>
                    <a:lnTo>
                      <a:pt x="61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7" name="Freeform 57">
                <a:extLst>
                  <a:ext uri="{FF2B5EF4-FFF2-40B4-BE49-F238E27FC236}">
                    <a16:creationId xmlns:a16="http://schemas.microsoft.com/office/drawing/2014/main" id="{8A002346-AFE9-4CF5-B959-F2705752E9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175" y="3392488"/>
                <a:ext cx="260350" cy="436563"/>
              </a:xfrm>
              <a:custGeom>
                <a:avLst/>
                <a:gdLst>
                  <a:gd name="T0" fmla="*/ 61 w 61"/>
                  <a:gd name="T1" fmla="*/ 102 h 102"/>
                  <a:gd name="T2" fmla="*/ 61 w 61"/>
                  <a:gd name="T3" fmla="*/ 7 h 102"/>
                  <a:gd name="T4" fmla="*/ 53 w 61"/>
                  <a:gd name="T5" fmla="*/ 0 h 102"/>
                  <a:gd name="T6" fmla="*/ 7 w 61"/>
                  <a:gd name="T7" fmla="*/ 0 h 102"/>
                  <a:gd name="T8" fmla="*/ 0 w 61"/>
                  <a:gd name="T9" fmla="*/ 7 h 102"/>
                  <a:gd name="T10" fmla="*/ 0 w 61"/>
                  <a:gd name="T11" fmla="*/ 102 h 102"/>
                  <a:gd name="T12" fmla="*/ 15 w 61"/>
                  <a:gd name="T13" fmla="*/ 102 h 102"/>
                  <a:gd name="T14" fmla="*/ 15 w 61"/>
                  <a:gd name="T15" fmla="*/ 15 h 102"/>
                  <a:gd name="T16" fmla="*/ 46 w 61"/>
                  <a:gd name="T17" fmla="*/ 15 h 102"/>
                  <a:gd name="T18" fmla="*/ 46 w 61"/>
                  <a:gd name="T19" fmla="*/ 102 h 102"/>
                  <a:gd name="T20" fmla="*/ 61 w 61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102">
                    <a:moveTo>
                      <a:pt x="61" y="102"/>
                    </a:moveTo>
                    <a:cubicBezTo>
                      <a:pt x="61" y="7"/>
                      <a:pt x="61" y="7"/>
                      <a:pt x="61" y="7"/>
                    </a:cubicBezTo>
                    <a:cubicBezTo>
                      <a:pt x="61" y="3"/>
                      <a:pt x="57" y="0"/>
                      <a:pt x="5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15" y="102"/>
                      <a:pt x="15" y="102"/>
                      <a:pt x="15" y="102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02"/>
                      <a:pt x="46" y="102"/>
                      <a:pt x="46" y="102"/>
                    </a:cubicBezTo>
                    <a:lnTo>
                      <a:pt x="61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8" name="Freeform 58">
                <a:extLst>
                  <a:ext uri="{FF2B5EF4-FFF2-40B4-BE49-F238E27FC236}">
                    <a16:creationId xmlns:a16="http://schemas.microsoft.com/office/drawing/2014/main" id="{A3F3B591-0CD6-4687-91FC-8583957AC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3" y="3173413"/>
                <a:ext cx="260350" cy="655638"/>
              </a:xfrm>
              <a:custGeom>
                <a:avLst/>
                <a:gdLst>
                  <a:gd name="T0" fmla="*/ 15 w 61"/>
                  <a:gd name="T1" fmla="*/ 16 h 153"/>
                  <a:gd name="T2" fmla="*/ 46 w 61"/>
                  <a:gd name="T3" fmla="*/ 16 h 153"/>
                  <a:gd name="T4" fmla="*/ 46 w 61"/>
                  <a:gd name="T5" fmla="*/ 153 h 153"/>
                  <a:gd name="T6" fmla="*/ 61 w 61"/>
                  <a:gd name="T7" fmla="*/ 153 h 153"/>
                  <a:gd name="T8" fmla="*/ 61 w 61"/>
                  <a:gd name="T9" fmla="*/ 8 h 153"/>
                  <a:gd name="T10" fmla="*/ 54 w 61"/>
                  <a:gd name="T11" fmla="*/ 0 h 153"/>
                  <a:gd name="T12" fmla="*/ 8 w 61"/>
                  <a:gd name="T13" fmla="*/ 0 h 153"/>
                  <a:gd name="T14" fmla="*/ 0 w 61"/>
                  <a:gd name="T15" fmla="*/ 8 h 153"/>
                  <a:gd name="T16" fmla="*/ 0 w 61"/>
                  <a:gd name="T17" fmla="*/ 153 h 153"/>
                  <a:gd name="T18" fmla="*/ 15 w 61"/>
                  <a:gd name="T19" fmla="*/ 153 h 153"/>
                  <a:gd name="T20" fmla="*/ 15 w 61"/>
                  <a:gd name="T21" fmla="*/ 16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153">
                    <a:moveTo>
                      <a:pt x="15" y="16"/>
                    </a:move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153"/>
                      <a:pt x="46" y="153"/>
                      <a:pt x="46" y="153"/>
                    </a:cubicBezTo>
                    <a:cubicBezTo>
                      <a:pt x="61" y="153"/>
                      <a:pt x="61" y="153"/>
                      <a:pt x="61" y="153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61" y="4"/>
                      <a:pt x="58" y="0"/>
                      <a:pt x="5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15" y="153"/>
                      <a:pt x="15" y="153"/>
                      <a:pt x="15" y="153"/>
                    </a:cubicBezTo>
                    <a:lnTo>
                      <a:pt x="15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9" name="Rectangle 59">
                <a:extLst>
                  <a:ext uri="{FF2B5EF4-FFF2-40B4-BE49-F238E27FC236}">
                    <a16:creationId xmlns:a16="http://schemas.microsoft.com/office/drawing/2014/main" id="{B6641ED6-7704-4C3D-B4AD-8F497B8C5A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9550" y="3871913"/>
                <a:ext cx="1117600" cy="650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0" name="Freeform 60">
                <a:extLst>
                  <a:ext uri="{FF2B5EF4-FFF2-40B4-BE49-F238E27FC236}">
                    <a16:creationId xmlns:a16="http://schemas.microsoft.com/office/drawing/2014/main" id="{B50C886B-0871-4F1A-85DD-574E997631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6850" y="2916238"/>
                <a:ext cx="741363" cy="604838"/>
              </a:xfrm>
              <a:custGeom>
                <a:avLst/>
                <a:gdLst>
                  <a:gd name="T0" fmla="*/ 9 w 173"/>
                  <a:gd name="T1" fmla="*/ 141 h 141"/>
                  <a:gd name="T2" fmla="*/ 14 w 173"/>
                  <a:gd name="T3" fmla="*/ 139 h 141"/>
                  <a:gd name="T4" fmla="*/ 115 w 173"/>
                  <a:gd name="T5" fmla="*/ 58 h 141"/>
                  <a:gd name="T6" fmla="*/ 135 w 173"/>
                  <a:gd name="T7" fmla="*/ 84 h 141"/>
                  <a:gd name="T8" fmla="*/ 141 w 173"/>
                  <a:gd name="T9" fmla="*/ 87 h 141"/>
                  <a:gd name="T10" fmla="*/ 143 w 173"/>
                  <a:gd name="T11" fmla="*/ 87 h 141"/>
                  <a:gd name="T12" fmla="*/ 149 w 173"/>
                  <a:gd name="T13" fmla="*/ 81 h 141"/>
                  <a:gd name="T14" fmla="*/ 172 w 173"/>
                  <a:gd name="T15" fmla="*/ 11 h 141"/>
                  <a:gd name="T16" fmla="*/ 171 w 173"/>
                  <a:gd name="T17" fmla="*/ 3 h 141"/>
                  <a:gd name="T18" fmla="*/ 164 w 173"/>
                  <a:gd name="T19" fmla="*/ 0 h 141"/>
                  <a:gd name="T20" fmla="*/ 90 w 173"/>
                  <a:gd name="T21" fmla="*/ 8 h 141"/>
                  <a:gd name="T22" fmla="*/ 83 w 173"/>
                  <a:gd name="T23" fmla="*/ 12 h 141"/>
                  <a:gd name="T24" fmla="*/ 84 w 173"/>
                  <a:gd name="T25" fmla="*/ 21 h 141"/>
                  <a:gd name="T26" fmla="*/ 105 w 173"/>
                  <a:gd name="T27" fmla="*/ 46 h 141"/>
                  <a:gd name="T28" fmla="*/ 4 w 173"/>
                  <a:gd name="T29" fmla="*/ 126 h 141"/>
                  <a:gd name="T30" fmla="*/ 3 w 173"/>
                  <a:gd name="T31" fmla="*/ 138 h 141"/>
                  <a:gd name="T32" fmla="*/ 9 w 173"/>
                  <a:gd name="T33" fmla="*/ 141 h 141"/>
                  <a:gd name="T34" fmla="*/ 153 w 173"/>
                  <a:gd name="T35" fmla="*/ 17 h 141"/>
                  <a:gd name="T36" fmla="*/ 138 w 173"/>
                  <a:gd name="T37" fmla="*/ 62 h 141"/>
                  <a:gd name="T38" fmla="*/ 122 w 173"/>
                  <a:gd name="T39" fmla="*/ 42 h 141"/>
                  <a:gd name="T40" fmla="*/ 122 w 173"/>
                  <a:gd name="T41" fmla="*/ 42 h 141"/>
                  <a:gd name="T42" fmla="*/ 122 w 173"/>
                  <a:gd name="T43" fmla="*/ 42 h 141"/>
                  <a:gd name="T44" fmla="*/ 106 w 173"/>
                  <a:gd name="T45" fmla="*/ 22 h 141"/>
                  <a:gd name="T46" fmla="*/ 153 w 173"/>
                  <a:gd name="T47" fmla="*/ 17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3" h="141">
                    <a:moveTo>
                      <a:pt x="9" y="141"/>
                    </a:moveTo>
                    <a:cubicBezTo>
                      <a:pt x="11" y="141"/>
                      <a:pt x="13" y="140"/>
                      <a:pt x="14" y="139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35" y="84"/>
                      <a:pt x="135" y="84"/>
                      <a:pt x="135" y="84"/>
                    </a:cubicBezTo>
                    <a:cubicBezTo>
                      <a:pt x="137" y="86"/>
                      <a:pt x="139" y="87"/>
                      <a:pt x="141" y="87"/>
                    </a:cubicBezTo>
                    <a:cubicBezTo>
                      <a:pt x="142" y="87"/>
                      <a:pt x="142" y="87"/>
                      <a:pt x="143" y="87"/>
                    </a:cubicBezTo>
                    <a:cubicBezTo>
                      <a:pt x="146" y="86"/>
                      <a:pt x="148" y="84"/>
                      <a:pt x="149" y="81"/>
                    </a:cubicBezTo>
                    <a:cubicBezTo>
                      <a:pt x="172" y="11"/>
                      <a:pt x="172" y="11"/>
                      <a:pt x="172" y="11"/>
                    </a:cubicBezTo>
                    <a:cubicBezTo>
                      <a:pt x="173" y="8"/>
                      <a:pt x="173" y="5"/>
                      <a:pt x="171" y="3"/>
                    </a:cubicBezTo>
                    <a:cubicBezTo>
                      <a:pt x="169" y="1"/>
                      <a:pt x="167" y="0"/>
                      <a:pt x="164" y="0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7" y="8"/>
                      <a:pt x="84" y="10"/>
                      <a:pt x="83" y="12"/>
                    </a:cubicBezTo>
                    <a:cubicBezTo>
                      <a:pt x="82" y="15"/>
                      <a:pt x="82" y="18"/>
                      <a:pt x="84" y="21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4" y="126"/>
                      <a:pt x="4" y="126"/>
                      <a:pt x="4" y="126"/>
                    </a:cubicBezTo>
                    <a:cubicBezTo>
                      <a:pt x="1" y="129"/>
                      <a:pt x="0" y="134"/>
                      <a:pt x="3" y="138"/>
                    </a:cubicBezTo>
                    <a:cubicBezTo>
                      <a:pt x="5" y="140"/>
                      <a:pt x="7" y="141"/>
                      <a:pt x="9" y="141"/>
                    </a:cubicBezTo>
                    <a:close/>
                    <a:moveTo>
                      <a:pt x="153" y="17"/>
                    </a:moveTo>
                    <a:cubicBezTo>
                      <a:pt x="138" y="62"/>
                      <a:pt x="138" y="62"/>
                      <a:pt x="138" y="62"/>
                    </a:cubicBezTo>
                    <a:cubicBezTo>
                      <a:pt x="122" y="42"/>
                      <a:pt x="122" y="42"/>
                      <a:pt x="122" y="42"/>
                    </a:cubicBezTo>
                    <a:cubicBezTo>
                      <a:pt x="122" y="42"/>
                      <a:pt x="122" y="42"/>
                      <a:pt x="122" y="42"/>
                    </a:cubicBezTo>
                    <a:cubicBezTo>
                      <a:pt x="122" y="42"/>
                      <a:pt x="122" y="42"/>
                      <a:pt x="122" y="42"/>
                    </a:cubicBezTo>
                    <a:cubicBezTo>
                      <a:pt x="106" y="22"/>
                      <a:pt x="106" y="22"/>
                      <a:pt x="106" y="22"/>
                    </a:cubicBezTo>
                    <a:lnTo>
                      <a:pt x="153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45" name="Freeform 5">
              <a:extLst>
                <a:ext uri="{FF2B5EF4-FFF2-40B4-BE49-F238E27FC236}">
                  <a16:creationId xmlns:a16="http://schemas.microsoft.com/office/drawing/2014/main" id="{2B1CD5DC-6793-4A8F-B2D6-66A1455E0F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72447" y="2611827"/>
              <a:ext cx="483538" cy="398279"/>
            </a:xfrm>
            <a:custGeom>
              <a:avLst/>
              <a:gdLst>
                <a:gd name="T0" fmla="*/ 3814 w 3827"/>
                <a:gd name="T1" fmla="*/ 1446 h 3151"/>
                <a:gd name="T2" fmla="*/ 3063 w 3827"/>
                <a:gd name="T3" fmla="*/ 765 h 3151"/>
                <a:gd name="T4" fmla="*/ 3004 w 3827"/>
                <a:gd name="T5" fmla="*/ 761 h 3151"/>
                <a:gd name="T6" fmla="*/ 2141 w 3827"/>
                <a:gd name="T7" fmla="*/ 19 h 3151"/>
                <a:gd name="T8" fmla="*/ 2041 w 3827"/>
                <a:gd name="T9" fmla="*/ 2 h 3151"/>
                <a:gd name="T10" fmla="*/ 1829 w 3827"/>
                <a:gd name="T11" fmla="*/ 0 h 3151"/>
                <a:gd name="T12" fmla="*/ 1773 w 3827"/>
                <a:gd name="T13" fmla="*/ 9 h 3151"/>
                <a:gd name="T14" fmla="*/ 1009 w 3827"/>
                <a:gd name="T15" fmla="*/ 458 h 3151"/>
                <a:gd name="T16" fmla="*/ 217 w 3827"/>
                <a:gd name="T17" fmla="*/ 867 h 3151"/>
                <a:gd name="T18" fmla="*/ 378 w 3827"/>
                <a:gd name="T19" fmla="*/ 2193 h 3151"/>
                <a:gd name="T20" fmla="*/ 1697 w 3827"/>
                <a:gd name="T21" fmla="*/ 2428 h 3151"/>
                <a:gd name="T22" fmla="*/ 1697 w 3827"/>
                <a:gd name="T23" fmla="*/ 2281 h 3151"/>
                <a:gd name="T24" fmla="*/ 186 w 3827"/>
                <a:gd name="T25" fmla="*/ 1567 h 3151"/>
                <a:gd name="T26" fmla="*/ 867 w 3827"/>
                <a:gd name="T27" fmla="*/ 618 h 3151"/>
                <a:gd name="T28" fmla="*/ 1301 w 3827"/>
                <a:gd name="T29" fmla="*/ 687 h 3151"/>
                <a:gd name="T30" fmla="*/ 1664 w 3827"/>
                <a:gd name="T31" fmla="*/ 1243 h 3151"/>
                <a:gd name="T32" fmla="*/ 1737 w 3827"/>
                <a:gd name="T33" fmla="*/ 1168 h 3151"/>
                <a:gd name="T34" fmla="*/ 1178 w 3827"/>
                <a:gd name="T35" fmla="*/ 485 h 3151"/>
                <a:gd name="T36" fmla="*/ 1799 w 3827"/>
                <a:gd name="T37" fmla="*/ 154 h 3151"/>
                <a:gd name="T38" fmla="*/ 2022 w 3827"/>
                <a:gd name="T39" fmla="*/ 148 h 3151"/>
                <a:gd name="T40" fmla="*/ 2110 w 3827"/>
                <a:gd name="T41" fmla="*/ 163 h 3151"/>
                <a:gd name="T42" fmla="*/ 2649 w 3827"/>
                <a:gd name="T43" fmla="*/ 1101 h 3151"/>
                <a:gd name="T44" fmla="*/ 2723 w 3827"/>
                <a:gd name="T45" fmla="*/ 1180 h 3151"/>
                <a:gd name="T46" fmla="*/ 3004 w 3827"/>
                <a:gd name="T47" fmla="*/ 909 h 3151"/>
                <a:gd name="T48" fmla="*/ 3670 w 3827"/>
                <a:gd name="T49" fmla="*/ 1476 h 3151"/>
                <a:gd name="T50" fmla="*/ 3680 w 3827"/>
                <a:gd name="T51" fmla="*/ 1670 h 3151"/>
                <a:gd name="T52" fmla="*/ 3656 w 3827"/>
                <a:gd name="T53" fmla="*/ 1776 h 3151"/>
                <a:gd name="T54" fmla="*/ 2985 w 3827"/>
                <a:gd name="T55" fmla="*/ 2281 h 3151"/>
                <a:gd name="T56" fmla="*/ 1936 w 3827"/>
                <a:gd name="T57" fmla="*/ 2281 h 3151"/>
                <a:gd name="T58" fmla="*/ 1862 w 3827"/>
                <a:gd name="T59" fmla="*/ 2747 h 3151"/>
                <a:gd name="T60" fmla="*/ 1034 w 3827"/>
                <a:gd name="T61" fmla="*/ 2870 h 3151"/>
                <a:gd name="T62" fmla="*/ 1034 w 3827"/>
                <a:gd name="T63" fmla="*/ 3017 h 3151"/>
                <a:gd name="T64" fmla="*/ 1928 w 3827"/>
                <a:gd name="T65" fmla="*/ 3151 h 3151"/>
                <a:gd name="T66" fmla="*/ 2821 w 3827"/>
                <a:gd name="T67" fmla="*/ 3017 h 3151"/>
                <a:gd name="T68" fmla="*/ 2821 w 3827"/>
                <a:gd name="T69" fmla="*/ 2870 h 3151"/>
                <a:gd name="T70" fmla="*/ 2010 w 3827"/>
                <a:gd name="T71" fmla="*/ 2753 h 3151"/>
                <a:gd name="T72" fmla="*/ 2174 w 3827"/>
                <a:gd name="T73" fmla="*/ 2428 h 3151"/>
                <a:gd name="T74" fmla="*/ 3100 w 3827"/>
                <a:gd name="T75" fmla="*/ 2421 h 3151"/>
                <a:gd name="T76" fmla="*/ 3818 w 3827"/>
                <a:gd name="T77" fmla="*/ 1730 h 3151"/>
                <a:gd name="T78" fmla="*/ 3827 w 3827"/>
                <a:gd name="T79" fmla="*/ 1678 h 3151"/>
                <a:gd name="T80" fmla="*/ 3825 w 3827"/>
                <a:gd name="T81" fmla="*/ 1497 h 3151"/>
                <a:gd name="T82" fmla="*/ 1867 w 3827"/>
                <a:gd name="T83" fmla="*/ 2944 h 3151"/>
                <a:gd name="T84" fmla="*/ 1988 w 3827"/>
                <a:gd name="T85" fmla="*/ 2944 h 3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27" h="3151">
                  <a:moveTo>
                    <a:pt x="3825" y="1497"/>
                  </a:moveTo>
                  <a:cubicBezTo>
                    <a:pt x="3821" y="1480"/>
                    <a:pt x="3817" y="1463"/>
                    <a:pt x="3814" y="1446"/>
                  </a:cubicBezTo>
                  <a:cubicBezTo>
                    <a:pt x="3806" y="1407"/>
                    <a:pt x="3797" y="1366"/>
                    <a:pt x="3784" y="1326"/>
                  </a:cubicBezTo>
                  <a:cubicBezTo>
                    <a:pt x="3678" y="1005"/>
                    <a:pt x="3405" y="795"/>
                    <a:pt x="3063" y="765"/>
                  </a:cubicBezTo>
                  <a:cubicBezTo>
                    <a:pt x="3056" y="762"/>
                    <a:pt x="3048" y="760"/>
                    <a:pt x="3040" y="760"/>
                  </a:cubicBezTo>
                  <a:cubicBezTo>
                    <a:pt x="3037" y="760"/>
                    <a:pt x="3023" y="760"/>
                    <a:pt x="3004" y="761"/>
                  </a:cubicBezTo>
                  <a:cubicBezTo>
                    <a:pt x="3002" y="761"/>
                    <a:pt x="3001" y="761"/>
                    <a:pt x="3000" y="761"/>
                  </a:cubicBezTo>
                  <a:cubicBezTo>
                    <a:pt x="2845" y="358"/>
                    <a:pt x="2556" y="108"/>
                    <a:pt x="2141" y="19"/>
                  </a:cubicBezTo>
                  <a:cubicBezTo>
                    <a:pt x="2117" y="14"/>
                    <a:pt x="2094" y="10"/>
                    <a:pt x="2071" y="7"/>
                  </a:cubicBezTo>
                  <a:cubicBezTo>
                    <a:pt x="2061" y="5"/>
                    <a:pt x="2051" y="3"/>
                    <a:pt x="2041" y="2"/>
                  </a:cubicBezTo>
                  <a:cubicBezTo>
                    <a:pt x="2037" y="1"/>
                    <a:pt x="2033" y="0"/>
                    <a:pt x="2028" y="0"/>
                  </a:cubicBezTo>
                  <a:cubicBezTo>
                    <a:pt x="1829" y="0"/>
                    <a:pt x="1829" y="0"/>
                    <a:pt x="1829" y="0"/>
                  </a:cubicBezTo>
                  <a:cubicBezTo>
                    <a:pt x="1824" y="0"/>
                    <a:pt x="1820" y="1"/>
                    <a:pt x="1815" y="2"/>
                  </a:cubicBezTo>
                  <a:cubicBezTo>
                    <a:pt x="1801" y="4"/>
                    <a:pt x="1787" y="7"/>
                    <a:pt x="1773" y="9"/>
                  </a:cubicBezTo>
                  <a:cubicBezTo>
                    <a:pt x="1742" y="15"/>
                    <a:pt x="1709" y="20"/>
                    <a:pt x="1677" y="28"/>
                  </a:cubicBezTo>
                  <a:cubicBezTo>
                    <a:pt x="1406" y="91"/>
                    <a:pt x="1182" y="235"/>
                    <a:pt x="1009" y="458"/>
                  </a:cubicBezTo>
                  <a:cubicBezTo>
                    <a:pt x="957" y="460"/>
                    <a:pt x="900" y="463"/>
                    <a:pt x="843" y="472"/>
                  </a:cubicBezTo>
                  <a:cubicBezTo>
                    <a:pt x="598" y="512"/>
                    <a:pt x="370" y="656"/>
                    <a:pt x="217" y="867"/>
                  </a:cubicBezTo>
                  <a:cubicBezTo>
                    <a:pt x="64" y="1080"/>
                    <a:pt x="0" y="1344"/>
                    <a:pt x="41" y="1591"/>
                  </a:cubicBezTo>
                  <a:cubicBezTo>
                    <a:pt x="80" y="1828"/>
                    <a:pt x="199" y="2041"/>
                    <a:pt x="378" y="2193"/>
                  </a:cubicBezTo>
                  <a:cubicBezTo>
                    <a:pt x="556" y="2345"/>
                    <a:pt x="786" y="2428"/>
                    <a:pt x="1026" y="2428"/>
                  </a:cubicBezTo>
                  <a:cubicBezTo>
                    <a:pt x="1273" y="2428"/>
                    <a:pt x="1449" y="2428"/>
                    <a:pt x="1697" y="2428"/>
                  </a:cubicBezTo>
                  <a:cubicBezTo>
                    <a:pt x="1737" y="2428"/>
                    <a:pt x="1770" y="2395"/>
                    <a:pt x="1770" y="2355"/>
                  </a:cubicBezTo>
                  <a:cubicBezTo>
                    <a:pt x="1770" y="2314"/>
                    <a:pt x="1737" y="2281"/>
                    <a:pt x="1697" y="2281"/>
                  </a:cubicBezTo>
                  <a:cubicBezTo>
                    <a:pt x="1449" y="2281"/>
                    <a:pt x="1273" y="2281"/>
                    <a:pt x="1026" y="2281"/>
                  </a:cubicBezTo>
                  <a:cubicBezTo>
                    <a:pt x="600" y="2281"/>
                    <a:pt x="255" y="1987"/>
                    <a:pt x="186" y="1567"/>
                  </a:cubicBezTo>
                  <a:cubicBezTo>
                    <a:pt x="151" y="1358"/>
                    <a:pt x="206" y="1134"/>
                    <a:pt x="337" y="953"/>
                  </a:cubicBezTo>
                  <a:cubicBezTo>
                    <a:pt x="466" y="773"/>
                    <a:pt x="659" y="651"/>
                    <a:pt x="867" y="618"/>
                  </a:cubicBezTo>
                  <a:cubicBezTo>
                    <a:pt x="916" y="610"/>
                    <a:pt x="966" y="607"/>
                    <a:pt x="1014" y="605"/>
                  </a:cubicBezTo>
                  <a:cubicBezTo>
                    <a:pt x="1035" y="606"/>
                    <a:pt x="1167" y="618"/>
                    <a:pt x="1301" y="687"/>
                  </a:cubicBezTo>
                  <a:cubicBezTo>
                    <a:pt x="1489" y="785"/>
                    <a:pt x="1586" y="947"/>
                    <a:pt x="1590" y="1171"/>
                  </a:cubicBezTo>
                  <a:cubicBezTo>
                    <a:pt x="1591" y="1211"/>
                    <a:pt x="1623" y="1243"/>
                    <a:pt x="1664" y="1243"/>
                  </a:cubicBezTo>
                  <a:cubicBezTo>
                    <a:pt x="1664" y="1243"/>
                    <a:pt x="1664" y="1243"/>
                    <a:pt x="1665" y="1243"/>
                  </a:cubicBezTo>
                  <a:cubicBezTo>
                    <a:pt x="1705" y="1242"/>
                    <a:pt x="1738" y="1209"/>
                    <a:pt x="1737" y="1168"/>
                  </a:cubicBezTo>
                  <a:cubicBezTo>
                    <a:pt x="1731" y="818"/>
                    <a:pt x="1534" y="642"/>
                    <a:pt x="1369" y="557"/>
                  </a:cubicBezTo>
                  <a:cubicBezTo>
                    <a:pt x="1302" y="522"/>
                    <a:pt x="1235" y="499"/>
                    <a:pt x="1178" y="485"/>
                  </a:cubicBezTo>
                  <a:cubicBezTo>
                    <a:pt x="1322" y="325"/>
                    <a:pt x="1500" y="220"/>
                    <a:pt x="1710" y="171"/>
                  </a:cubicBezTo>
                  <a:cubicBezTo>
                    <a:pt x="1739" y="165"/>
                    <a:pt x="1768" y="159"/>
                    <a:pt x="1799" y="154"/>
                  </a:cubicBezTo>
                  <a:cubicBezTo>
                    <a:pt x="1811" y="152"/>
                    <a:pt x="1823" y="150"/>
                    <a:pt x="1836" y="148"/>
                  </a:cubicBezTo>
                  <a:cubicBezTo>
                    <a:pt x="2022" y="148"/>
                    <a:pt x="2022" y="148"/>
                    <a:pt x="2022" y="148"/>
                  </a:cubicBezTo>
                  <a:cubicBezTo>
                    <a:pt x="2030" y="149"/>
                    <a:pt x="2039" y="150"/>
                    <a:pt x="2047" y="152"/>
                  </a:cubicBezTo>
                  <a:cubicBezTo>
                    <a:pt x="2069" y="155"/>
                    <a:pt x="2090" y="159"/>
                    <a:pt x="2110" y="163"/>
                  </a:cubicBezTo>
                  <a:cubicBezTo>
                    <a:pt x="2473" y="241"/>
                    <a:pt x="2717" y="448"/>
                    <a:pt x="2856" y="798"/>
                  </a:cubicBezTo>
                  <a:cubicBezTo>
                    <a:pt x="2733" y="852"/>
                    <a:pt x="2660" y="959"/>
                    <a:pt x="2649" y="1101"/>
                  </a:cubicBezTo>
                  <a:cubicBezTo>
                    <a:pt x="2646" y="1141"/>
                    <a:pt x="2677" y="1177"/>
                    <a:pt x="2717" y="1180"/>
                  </a:cubicBezTo>
                  <a:cubicBezTo>
                    <a:pt x="2719" y="1180"/>
                    <a:pt x="2721" y="1180"/>
                    <a:pt x="2723" y="1180"/>
                  </a:cubicBezTo>
                  <a:cubicBezTo>
                    <a:pt x="2761" y="1180"/>
                    <a:pt x="2793" y="1150"/>
                    <a:pt x="2796" y="1112"/>
                  </a:cubicBezTo>
                  <a:cubicBezTo>
                    <a:pt x="2808" y="947"/>
                    <a:pt x="2941" y="915"/>
                    <a:pt x="3004" y="909"/>
                  </a:cubicBezTo>
                  <a:cubicBezTo>
                    <a:pt x="3308" y="919"/>
                    <a:pt x="3552" y="1095"/>
                    <a:pt x="3644" y="1372"/>
                  </a:cubicBezTo>
                  <a:cubicBezTo>
                    <a:pt x="3655" y="1404"/>
                    <a:pt x="3662" y="1439"/>
                    <a:pt x="3670" y="1476"/>
                  </a:cubicBezTo>
                  <a:cubicBezTo>
                    <a:pt x="3673" y="1492"/>
                    <a:pt x="3676" y="1507"/>
                    <a:pt x="3680" y="1522"/>
                  </a:cubicBezTo>
                  <a:cubicBezTo>
                    <a:pt x="3680" y="1670"/>
                    <a:pt x="3680" y="1670"/>
                    <a:pt x="3680" y="1670"/>
                  </a:cubicBezTo>
                  <a:cubicBezTo>
                    <a:pt x="3677" y="1680"/>
                    <a:pt x="3675" y="1690"/>
                    <a:pt x="3673" y="1700"/>
                  </a:cubicBezTo>
                  <a:cubicBezTo>
                    <a:pt x="3668" y="1727"/>
                    <a:pt x="3663" y="1752"/>
                    <a:pt x="3656" y="1776"/>
                  </a:cubicBezTo>
                  <a:cubicBezTo>
                    <a:pt x="3583" y="2048"/>
                    <a:pt x="3363" y="2240"/>
                    <a:pt x="3082" y="2275"/>
                  </a:cubicBezTo>
                  <a:cubicBezTo>
                    <a:pt x="3052" y="2279"/>
                    <a:pt x="3019" y="2281"/>
                    <a:pt x="2985" y="2281"/>
                  </a:cubicBezTo>
                  <a:cubicBezTo>
                    <a:pt x="2825" y="2281"/>
                    <a:pt x="2448" y="2281"/>
                    <a:pt x="2174" y="2281"/>
                  </a:cubicBezTo>
                  <a:cubicBezTo>
                    <a:pt x="1936" y="2281"/>
                    <a:pt x="1936" y="2281"/>
                    <a:pt x="1936" y="2281"/>
                  </a:cubicBezTo>
                  <a:cubicBezTo>
                    <a:pt x="1895" y="2281"/>
                    <a:pt x="1862" y="2314"/>
                    <a:pt x="1862" y="2355"/>
                  </a:cubicBezTo>
                  <a:cubicBezTo>
                    <a:pt x="1862" y="2747"/>
                    <a:pt x="1862" y="2747"/>
                    <a:pt x="1862" y="2747"/>
                  </a:cubicBezTo>
                  <a:cubicBezTo>
                    <a:pt x="1803" y="2767"/>
                    <a:pt x="1756" y="2812"/>
                    <a:pt x="1734" y="2870"/>
                  </a:cubicBezTo>
                  <a:cubicBezTo>
                    <a:pt x="1034" y="2870"/>
                    <a:pt x="1034" y="2870"/>
                    <a:pt x="1034" y="2870"/>
                  </a:cubicBezTo>
                  <a:cubicBezTo>
                    <a:pt x="994" y="2870"/>
                    <a:pt x="961" y="2903"/>
                    <a:pt x="961" y="2944"/>
                  </a:cubicBezTo>
                  <a:cubicBezTo>
                    <a:pt x="961" y="2984"/>
                    <a:pt x="994" y="3017"/>
                    <a:pt x="1034" y="3017"/>
                  </a:cubicBezTo>
                  <a:cubicBezTo>
                    <a:pt x="1734" y="3017"/>
                    <a:pt x="1734" y="3017"/>
                    <a:pt x="1734" y="3017"/>
                  </a:cubicBezTo>
                  <a:cubicBezTo>
                    <a:pt x="1763" y="3096"/>
                    <a:pt x="1839" y="3151"/>
                    <a:pt x="1928" y="3151"/>
                  </a:cubicBezTo>
                  <a:cubicBezTo>
                    <a:pt x="2016" y="3151"/>
                    <a:pt x="2092" y="3096"/>
                    <a:pt x="2121" y="3017"/>
                  </a:cubicBezTo>
                  <a:cubicBezTo>
                    <a:pt x="2821" y="3017"/>
                    <a:pt x="2821" y="3017"/>
                    <a:pt x="2821" y="3017"/>
                  </a:cubicBezTo>
                  <a:cubicBezTo>
                    <a:pt x="2861" y="3017"/>
                    <a:pt x="2894" y="2984"/>
                    <a:pt x="2894" y="2944"/>
                  </a:cubicBezTo>
                  <a:cubicBezTo>
                    <a:pt x="2894" y="2903"/>
                    <a:pt x="2861" y="2870"/>
                    <a:pt x="2821" y="2870"/>
                  </a:cubicBezTo>
                  <a:cubicBezTo>
                    <a:pt x="2121" y="2870"/>
                    <a:pt x="2121" y="2870"/>
                    <a:pt x="2121" y="2870"/>
                  </a:cubicBezTo>
                  <a:cubicBezTo>
                    <a:pt x="2101" y="2818"/>
                    <a:pt x="2061" y="2775"/>
                    <a:pt x="2010" y="2753"/>
                  </a:cubicBezTo>
                  <a:cubicBezTo>
                    <a:pt x="2010" y="2428"/>
                    <a:pt x="2010" y="2428"/>
                    <a:pt x="2010" y="2428"/>
                  </a:cubicBezTo>
                  <a:cubicBezTo>
                    <a:pt x="2174" y="2428"/>
                    <a:pt x="2174" y="2428"/>
                    <a:pt x="2174" y="2428"/>
                  </a:cubicBezTo>
                  <a:cubicBezTo>
                    <a:pt x="2448" y="2428"/>
                    <a:pt x="2825" y="2428"/>
                    <a:pt x="2985" y="2428"/>
                  </a:cubicBezTo>
                  <a:cubicBezTo>
                    <a:pt x="3025" y="2428"/>
                    <a:pt x="3064" y="2426"/>
                    <a:pt x="3100" y="2421"/>
                  </a:cubicBezTo>
                  <a:cubicBezTo>
                    <a:pt x="3442" y="2378"/>
                    <a:pt x="3709" y="2145"/>
                    <a:pt x="3799" y="1814"/>
                  </a:cubicBezTo>
                  <a:cubicBezTo>
                    <a:pt x="3806" y="1785"/>
                    <a:pt x="3812" y="1757"/>
                    <a:pt x="3818" y="1730"/>
                  </a:cubicBezTo>
                  <a:cubicBezTo>
                    <a:pt x="3820" y="1717"/>
                    <a:pt x="3822" y="1705"/>
                    <a:pt x="3825" y="1693"/>
                  </a:cubicBezTo>
                  <a:cubicBezTo>
                    <a:pt x="3826" y="1688"/>
                    <a:pt x="3827" y="1683"/>
                    <a:pt x="3827" y="1678"/>
                  </a:cubicBezTo>
                  <a:cubicBezTo>
                    <a:pt x="3827" y="1514"/>
                    <a:pt x="3827" y="1514"/>
                    <a:pt x="3827" y="1514"/>
                  </a:cubicBezTo>
                  <a:cubicBezTo>
                    <a:pt x="3827" y="1508"/>
                    <a:pt x="3826" y="1502"/>
                    <a:pt x="3825" y="1497"/>
                  </a:cubicBezTo>
                  <a:close/>
                  <a:moveTo>
                    <a:pt x="1928" y="3004"/>
                  </a:moveTo>
                  <a:cubicBezTo>
                    <a:pt x="1894" y="3004"/>
                    <a:pt x="1867" y="2977"/>
                    <a:pt x="1867" y="2944"/>
                  </a:cubicBezTo>
                  <a:cubicBezTo>
                    <a:pt x="1867" y="2911"/>
                    <a:pt x="1894" y="2883"/>
                    <a:pt x="1928" y="2883"/>
                  </a:cubicBezTo>
                  <a:cubicBezTo>
                    <a:pt x="1961" y="2883"/>
                    <a:pt x="1988" y="2911"/>
                    <a:pt x="1988" y="2944"/>
                  </a:cubicBezTo>
                  <a:cubicBezTo>
                    <a:pt x="1988" y="2977"/>
                    <a:pt x="1961" y="3004"/>
                    <a:pt x="1928" y="3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0071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2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6FC6"/>
      </a:accent1>
      <a:accent2>
        <a:srgbClr val="009DD9"/>
      </a:accent2>
      <a:accent3>
        <a:srgbClr val="0BCDD7"/>
      </a:accent3>
      <a:accent4>
        <a:srgbClr val="10CF9B"/>
      </a:accent4>
      <a:accent5>
        <a:srgbClr val="22B429"/>
      </a:accent5>
      <a:accent6>
        <a:srgbClr val="A5C249"/>
      </a:accent6>
      <a:hlink>
        <a:srgbClr val="0563C1"/>
      </a:hlink>
      <a:folHlink>
        <a:srgbClr val="954F72"/>
      </a:folHlink>
    </a:clrScheme>
    <a:fontScheme name="KoPub돋움체">
      <a:majorFont>
        <a:latin typeface="KoPub돋움체 Bold"/>
        <a:ea typeface="KoPub돋움체 Bold"/>
        <a:cs typeface=""/>
      </a:majorFont>
      <a:minorFont>
        <a:latin typeface="KoPub돋움체 Light"/>
        <a:ea typeface="KoPub돋움체 Light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4813</TotalTime>
  <Words>708</Words>
  <Application>Microsoft Office PowerPoint</Application>
  <PresentationFormat>화면 슬라이드 쇼(4:3)</PresentationFormat>
  <Paragraphs>113</Paragraphs>
  <Slides>7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23" baseType="lpstr">
      <vt:lpstr>Wingdings 2</vt:lpstr>
      <vt:lpstr>Rix모던고딕 M</vt:lpstr>
      <vt:lpstr>KoPub돋움체 Light</vt:lpstr>
      <vt:lpstr>Calibri</vt:lpstr>
      <vt:lpstr>Wingdings</vt:lpstr>
      <vt:lpstr>Arial</vt:lpstr>
      <vt:lpstr>함초롬돋움</vt:lpstr>
      <vt:lpstr>애터미 Bold</vt:lpstr>
      <vt:lpstr>KoPub돋움체 Medium</vt:lpstr>
      <vt:lpstr>나눔스퀘어 ExtraBold</vt:lpstr>
      <vt:lpstr>Rix모던고딕 EB</vt:lpstr>
      <vt:lpstr>맑은 고딕</vt:lpstr>
      <vt:lpstr>나눔바른고딕</vt:lpstr>
      <vt:lpstr>Century Gothic</vt:lpstr>
      <vt:lpstr>KoPub돋움체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김상욱</cp:lastModifiedBy>
  <cp:revision>326</cp:revision>
  <cp:lastPrinted>2021-12-03T08:07:44Z</cp:lastPrinted>
  <dcterms:created xsi:type="dcterms:W3CDTF">2020-05-04T01:44:52Z</dcterms:created>
  <dcterms:modified xsi:type="dcterms:W3CDTF">2026-06-04T01:09:22Z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DQ3IiwibG9nVGltZSI6IjIwMjYtMDUtMjZUMDE6NTM6MjRaIiwicElEIjoxLCJwcm9jZXNzTmFtZSI6IlBPV0VSUE5ULkVYRSIsInRyYWNlSWQiOiIxQzBERTA5QzNERDQ0QTRFQTA3NDg2REZDQzJCQ0Y5MSIsInVzZXJDb2RlIjoiMjAwNjAxMzcifSwibm9kZTIiOnsiZHNkIjoiMDAwMDAwMDAwMDAwMDAwMCIsImxvZ1RpbWUiOiIyMDI2LTA1LTI2VDAyOjA0OjQzWiIsInBJRCI6MjA0OCwicHJvY2Vzc05hbWUiOiJQT1dFUlBOVC5FWEUiLCJ0cmFjZUlkIjoiMkI5QTQyODExRkQyNEI3OTk4Qzk5QUNGNDFEMEMyMzkiLCJ1c2VyQ29kZSI6IjIwMDYwMTM3In0sIm5vZGUzIjp7ImRzZCI6IjAxMDAwMDAwMDAwMDE4NDciLCJsb2dUaW1lIjoiMjAyNi0wNi0wNFQwMTowNjowMFoiLCJwSUQiOjEsInByb2Nlc3NOYW1lIjoiZl9iYXRtZ3IuZXhlIiwidHJhY2VJZCI6Ijc5N0Q2MDE1NUVGODQ1QkM4MzQ3NDg1QzZFM0Q0MzYzIiwidXNlckNvZGUiOiIyMDA2MDEzNyJ9LCJub2RlNCI6eyJkc2QiOiIwMTAwMDAwMDAwMDAxODQ3IiwibG9nVGltZSI6IjIwMjYtMDYtMDRUMDE6MDg6NTBaIiwicElEIjoxLCJwcm9jZXNzTmFtZSI6IlBPV0VSUE5ULkVYRSIsInRyYWNlSWQiOiI2REUzQzg5RDNEMDA0MkNGOURBODcxNTBFNEZEQUE2RSIsInVzZXJDb2RlIjoiMjAwNjAxMzcifSwibm9kZTUiOnsiZHNkIjoiMDAwMDAwMDAwMDAwMDAwMCIsImxvZ1RpbWUiOiIyMDI2LTA2LTA0VDAxOjA5OjA3WiIsInBJRCI6MjA0OCwicHJvY2Vzc0lkIjoxNTYwNCwicHJvY2Vzc05hbWUiOiJQT1dFUlBOVC5FWEUiLCJ0cmFjZUlkIjoiMjg5N0E3NTMwMEU4NDI5N0IzQzNERTQ0MjEzMTdGMUEiLCJ1c2VyQ29kZSI6IjIwMDYwMTM3In0sIm5vZGVDb3VudCI6MTB9</vt:lpwstr>
  </property>
</Properties>
</file>